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1" r:id="rId4"/>
    <p:sldId id="272" r:id="rId5"/>
    <p:sldId id="274" r:id="rId6"/>
    <p:sldId id="275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42B-E3E4-4FD4-8D57-BD7979EB6879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6691-3275-457E-B46C-B6A7615DA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200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42B-E3E4-4FD4-8D57-BD7979EB6879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6691-3275-457E-B46C-B6A7615DA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84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42B-E3E4-4FD4-8D57-BD7979EB6879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6691-3275-457E-B46C-B6A7615DA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557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42B-E3E4-4FD4-8D57-BD7979EB6879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6691-3275-457E-B46C-B6A7615DA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898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42B-E3E4-4FD4-8D57-BD7979EB6879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6691-3275-457E-B46C-B6A7615DA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195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42B-E3E4-4FD4-8D57-BD7979EB6879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6691-3275-457E-B46C-B6A7615DA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077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42B-E3E4-4FD4-8D57-BD7979EB6879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6691-3275-457E-B46C-B6A7615DA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665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42B-E3E4-4FD4-8D57-BD7979EB6879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6691-3275-457E-B46C-B6A7615DA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115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42B-E3E4-4FD4-8D57-BD7979EB6879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6691-3275-457E-B46C-B6A7615DA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005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42B-E3E4-4FD4-8D57-BD7979EB6879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6691-3275-457E-B46C-B6A7615DA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506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42B-E3E4-4FD4-8D57-BD7979EB6879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6691-3275-457E-B46C-B6A7615DA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663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7742B-E3E4-4FD4-8D57-BD7979EB6879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86691-3275-457E-B46C-B6A7615DA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398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 внесении изменений в работу школьной столовой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О.Е. Зыкова, </a:t>
            </a:r>
          </a:p>
          <a:p>
            <a:pPr algn="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руководитель СП «Столовая»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2644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день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64729664"/>
              </p:ext>
            </p:extLst>
          </p:nvPr>
        </p:nvGraphicFramePr>
        <p:xfrm>
          <a:off x="838200" y="1690688"/>
          <a:ext cx="10515600" cy="4109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0760"/>
                <a:gridCol w="3657600"/>
                <a:gridCol w="45872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День и какой приём пищи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Что по цикличному меню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Что планируем поменять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Салат из отварной свёклы с зелёным горошком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Котлеты рыбные из минтая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Салат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отварной свёклы с черносливом и грецким орехом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Котлеты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(тефтели) рыбные из горбуши + соус основной красный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41776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день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6824810"/>
              </p:ext>
            </p:extLst>
          </p:nvPr>
        </p:nvGraphicFramePr>
        <p:xfrm>
          <a:off x="838200" y="1690688"/>
          <a:ext cx="10515600" cy="2739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0760"/>
                <a:gridCol w="3657600"/>
                <a:gridCol w="45872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День и какой приём пищи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Что по цикличному меню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Что планируем поменять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ЗАВТРАК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Запеканка из творога с джемом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Запеканка из творога со сгущённым 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молоком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Рагу овощное с мясом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запеканку картофельную с мясом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80670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день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27051738"/>
              </p:ext>
            </p:extLst>
          </p:nvPr>
        </p:nvGraphicFramePr>
        <p:xfrm>
          <a:off x="838200" y="1690688"/>
          <a:ext cx="10515600" cy="4826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0760"/>
                <a:gridCol w="3657600"/>
                <a:gridCol w="45872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День и какой приём пищи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Что по цикличному меню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Что планируем поменять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Икра кабачковая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Суп с макаронными изделиями с мясом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Курица в соусе  томатном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Рис отварной с овощами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Добавить икру из баклажан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Суп с макаронными изделиями на </a:t>
                      </a:r>
                      <a:r>
                        <a:rPr lang="ru-RU" sz="24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куринном</a:t>
                      </a: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бульоне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Куринную </a:t>
                      </a: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котлету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речку </a:t>
                      </a: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отварную рассыпчатую + соус основной красный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90962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 день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52073384"/>
              </p:ext>
            </p:extLst>
          </p:nvPr>
        </p:nvGraphicFramePr>
        <p:xfrm>
          <a:off x="838200" y="1690688"/>
          <a:ext cx="10515600" cy="365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0760"/>
                <a:gridCol w="3657600"/>
                <a:gridCol w="45872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День и какой приём пищи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Что по цикличному меню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Что планируем поменять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Гуляш с макаронными изделиями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Макаронник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мясом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ПОЛДНИК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Компот из свежих яблок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Молочная/кисломолочная продукция 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50761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 день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21893278"/>
              </p:ext>
            </p:extLst>
          </p:nvPr>
        </p:nvGraphicFramePr>
        <p:xfrm>
          <a:off x="838200" y="1690688"/>
          <a:ext cx="10515600" cy="2282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0760"/>
                <a:gridCol w="3657600"/>
                <a:gridCol w="45872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День и какой приём пищи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Что по цикличному меню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Что планируем поменять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ЗАВТРАК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Чай с лимоном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ай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лимоном либо чай и молоко по разным 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чайникам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Напиток из шиповника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омпот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свежих ягод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83020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 день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73311558"/>
              </p:ext>
            </p:extLst>
          </p:nvPr>
        </p:nvGraphicFramePr>
        <p:xfrm>
          <a:off x="838200" y="1690688"/>
          <a:ext cx="10515600" cy="3195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0760"/>
                <a:gridCol w="3657600"/>
                <a:gridCol w="45872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День и какой приём пищи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Что по цикличному меню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Что планируем поменять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ЗАВТРАК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Сушка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утерброд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сыром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Птица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тушёная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Капуста тушёная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олень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 бедро 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куриное 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вощную смесь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21834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 день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24652701"/>
              </p:ext>
            </p:extLst>
          </p:nvPr>
        </p:nvGraphicFramePr>
        <p:xfrm>
          <a:off x="838200" y="1690688"/>
          <a:ext cx="10515600" cy="1826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0760"/>
                <a:gridCol w="3657600"/>
                <a:gridCol w="45872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День и какой приём пищи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Что по цикличному меню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Что планируем поменять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Котлеты из говядины + соус сметанный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ефтели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говядины + соус основной красный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59765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1145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Вопросы для обсуждения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46637"/>
            <a:ext cx="9144000" cy="3904735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Нужен ли буфет?</a:t>
            </a:r>
          </a:p>
          <a:p>
            <a:pPr marL="457200" indent="-457200" algn="l">
              <a:buAutoNum type="arabicPeriod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Какую продукцию хотели бы приобретать в буфете?</a:t>
            </a:r>
          </a:p>
          <a:p>
            <a:pPr marL="457200" indent="-457200" algn="l">
              <a:buAutoNum type="arabicPeriod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Время работы буфета?</a:t>
            </a:r>
          </a:p>
          <a:p>
            <a:pPr marL="457200" indent="-457200" algn="l">
              <a:buAutoNum type="arabicPeriod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Какие дополнения или изменения в школьное меню хотели бы внести?</a:t>
            </a:r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58264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Результаты анкетирования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54273341"/>
              </p:ext>
            </p:extLst>
          </p:nvPr>
        </p:nvGraphicFramePr>
        <p:xfrm>
          <a:off x="838200" y="1383636"/>
          <a:ext cx="10327105" cy="5314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2999"/>
                <a:gridCol w="5164106"/>
              </a:tblGrid>
              <a:tr h="184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Что хотят видеть родители в буфете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Что хотят видеть обучающиеся в буфете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184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Самса</a:t>
                      </a:r>
                      <a:r>
                        <a:rPr lang="ru-RU" sz="1800" dirty="0">
                          <a:effectLst/>
                        </a:rPr>
                        <a:t> с курицей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Самса с курицей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184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Слойка с вишней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Слойка с вишней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184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Слойка с яблоком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Слойка с яблоком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184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Слойка с малиной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Слойка с малиной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184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Слойка с черникой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Слойка с черникой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7377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Сосиска в тесте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Пицца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Горячие бутерброды с сыром и колбасой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Пицца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Горячие бутерброды с сыром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Лепёшки с сыром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3607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Вафли, пряники, печенье, кексы, коврижки.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Печенье овсяное </a:t>
                      </a: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184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Салаты из свежих овощей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Салаты из свежих овощей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184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Винегрет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184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Фрукты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Фрукты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184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Компот, морсы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Морсы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618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Кисломолочные продукты (йогурты питьевые , творожки  типа Данон, Активия)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йогурты питьевые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88390" y="11354"/>
            <a:ext cx="393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400"/>
          </a:p>
        </p:txBody>
      </p:sp>
    </p:spTree>
    <p:extLst>
      <p:ext uri="{BB962C8B-B14F-4D97-AF65-F5344CB8AC3E}">
        <p14:creationId xmlns="" xmlns:p14="http://schemas.microsoft.com/office/powerpoint/2010/main" val="217002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Результаты анкетирования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89597456"/>
              </p:ext>
            </p:extLst>
          </p:nvPr>
        </p:nvGraphicFramePr>
        <p:xfrm>
          <a:off x="838200" y="1383636"/>
          <a:ext cx="10327105" cy="4211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2999"/>
                <a:gridCol w="5164106"/>
              </a:tblGrid>
              <a:tr h="35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Что хотят видеть родители в буфете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Что хотят видеть обучающиеся в буфете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35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Коктейли молочный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35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Сок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Сок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35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Чай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Чай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35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Молоко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Молоко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35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Вода бутилированная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Вода бутилированная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35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Заварное п-е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35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Пирожное картошка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35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Булочки школьного производства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35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Маленькие шоколадки, батончики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35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Кофе или кофе 3 в одном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  <a:tr h="35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88390" y="11354"/>
            <a:ext cx="393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400"/>
          </a:p>
        </p:txBody>
      </p:sp>
    </p:spTree>
    <p:extLst>
      <p:ext uri="{BB962C8B-B14F-4D97-AF65-F5344CB8AC3E}">
        <p14:creationId xmlns="" xmlns:p14="http://schemas.microsoft.com/office/powerpoint/2010/main" val="408836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Буфетная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продукция, реализуемая в    школе-интернате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Слойка с абрикосом 85г.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Слойка с яблоком 90г.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Слойка с малиной 90г.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Слойка с вишней 90г.</a:t>
            </a:r>
          </a:p>
          <a:p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Самса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с курицей 110г.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Слойка с черникой 110г.</a:t>
            </a:r>
          </a:p>
          <a:p>
            <a:pPr marL="0" indent="0">
              <a:buNone/>
            </a:pPr>
            <a:endParaRPr lang="ru-RU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065252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Продукция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планируемая к    реализации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школьном буфете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696712" cy="435133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Шоколад Казахстан 20гр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Шоколад «мишки в лесу» 30гр</a:t>
            </a:r>
          </a:p>
          <a:p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Ковис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печенье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Барни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Мин вода «Лель»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Сок «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Диас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» 200 мл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Сок «Мой» 200мл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Морс из свежей ягоды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Молоко «Филимоново»</a:t>
            </a:r>
          </a:p>
          <a:p>
            <a:pPr marL="0" indent="0">
              <a:buNone/>
            </a:pPr>
            <a:endParaRPr lang="ru-RU" sz="2400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495288" y="1690687"/>
            <a:ext cx="4858512" cy="4486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Йогурт натуральный 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Йогурт десертный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Йогурт питьевой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Снежок 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Ряженка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Лепёшка с сыром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Булочки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1273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Примерное цикличное меню  (10 дней)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/>
              <a:t>1 </a:t>
            </a:r>
            <a:r>
              <a:rPr lang="ru-RU" dirty="0" smtClean="0"/>
              <a:t>день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86962705"/>
              </p:ext>
            </p:extLst>
          </p:nvPr>
        </p:nvGraphicFramePr>
        <p:xfrm>
          <a:off x="838200" y="1690688"/>
          <a:ext cx="10515600" cy="1826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0760"/>
                <a:gridCol w="3657600"/>
                <a:gridCol w="45872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День и какой приём пищи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Что по цикличному меню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Что планируем поменять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ОБЕД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Суп </a:t>
                      </a:r>
                      <a:r>
                        <a:rPr lang="ru-RU" sz="2800" dirty="0">
                          <a:effectLst/>
                        </a:rPr>
                        <a:t>Шахтёрский с мясом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Суп </a:t>
                      </a:r>
                      <a:r>
                        <a:rPr lang="ru-RU" sz="2800" dirty="0">
                          <a:effectLst/>
                        </a:rPr>
                        <a:t>с рисом и курицей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36476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день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8861434"/>
              </p:ext>
            </p:extLst>
          </p:nvPr>
        </p:nvGraphicFramePr>
        <p:xfrm>
          <a:off x="838200" y="1690688"/>
          <a:ext cx="10515600" cy="4565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0760"/>
                <a:gridCol w="3657600"/>
                <a:gridCol w="45872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День и какой приём пищи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Что по цикличному меню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Что планируем поменять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ЗАВТРАК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Чай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молоком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Чай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лимоном / чай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молоко по разным чайникам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Плов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мясом 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говядины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Рис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овощами + 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бефстроганов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отварной говядины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ПОЛДНИК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Компот из свежих яблок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Молоко/ кисломолочная продукция 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222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</a:t>
            </a:r>
            <a:r>
              <a:rPr lang="ru-RU" dirty="0" smtClean="0"/>
              <a:t> день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16647220"/>
              </p:ext>
            </p:extLst>
          </p:nvPr>
        </p:nvGraphicFramePr>
        <p:xfrm>
          <a:off x="838200" y="1690688"/>
          <a:ext cx="10515600" cy="365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0760"/>
                <a:gridCol w="3657600"/>
                <a:gridCol w="45872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День и какой приём пищи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Что по цикличному меню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Что планируем поменять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Птица запечённая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Капуста тушенная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Наггетсы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куриные +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соус сметанный с 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томатом/овощная смесь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ПОЛДНИК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Сырники из творога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Компот из свежих груш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Манник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 сгущённым молоком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Компот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свежих ягод 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чай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401789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618</Words>
  <Application>Microsoft Office PowerPoint</Application>
  <PresentationFormat>Произвольный</PresentationFormat>
  <Paragraphs>221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 внесении изменений в работу школьной столовой </vt:lpstr>
      <vt:lpstr>Вопросы для обсуждения </vt:lpstr>
      <vt:lpstr>Результаты анкетирования</vt:lpstr>
      <vt:lpstr>Результаты анкетирования</vt:lpstr>
      <vt:lpstr>Буфетная продукция, реализуемая в    школе-интернате</vt:lpstr>
      <vt:lpstr>Продукция,   планируемая к    реализации  в школьном буфете</vt:lpstr>
      <vt:lpstr>Примерное цикличное меню  (10 дней) 1 день</vt:lpstr>
      <vt:lpstr>2 день</vt:lpstr>
      <vt:lpstr>3 день</vt:lpstr>
      <vt:lpstr>4 день</vt:lpstr>
      <vt:lpstr>5 день</vt:lpstr>
      <vt:lpstr>6 день</vt:lpstr>
      <vt:lpstr>7 день</vt:lpstr>
      <vt:lpstr>8 день</vt:lpstr>
      <vt:lpstr>9 день</vt:lpstr>
      <vt:lpstr>10 день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Латковский Андрей Викторович</dc:creator>
  <cp:lastModifiedBy>Директор</cp:lastModifiedBy>
  <cp:revision>18</cp:revision>
  <dcterms:created xsi:type="dcterms:W3CDTF">2022-03-16T01:51:10Z</dcterms:created>
  <dcterms:modified xsi:type="dcterms:W3CDTF">2022-03-16T08:19:51Z</dcterms:modified>
</cp:coreProperties>
</file>