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72" r:id="rId2"/>
    <p:sldId id="280" r:id="rId3"/>
    <p:sldId id="273" r:id="rId4"/>
    <p:sldId id="287" r:id="rId5"/>
    <p:sldId id="263" r:id="rId6"/>
    <p:sldId id="264" r:id="rId7"/>
    <p:sldId id="257" r:id="rId8"/>
    <p:sldId id="265" r:id="rId9"/>
    <p:sldId id="258" r:id="rId10"/>
    <p:sldId id="259" r:id="rId11"/>
    <p:sldId id="260" r:id="rId12"/>
    <p:sldId id="262" r:id="rId13"/>
    <p:sldId id="266" r:id="rId14"/>
    <p:sldId id="277" r:id="rId15"/>
    <p:sldId id="268" r:id="rId16"/>
    <p:sldId id="269" r:id="rId17"/>
    <p:sldId id="270" r:id="rId18"/>
    <p:sldId id="274" r:id="rId19"/>
    <p:sldId id="275" r:id="rId20"/>
    <p:sldId id="283" r:id="rId21"/>
    <p:sldId id="282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02" autoAdjust="0"/>
    <p:restoredTop sz="94660"/>
  </p:normalViewPr>
  <p:slideViewPr>
    <p:cSldViewPr>
      <p:cViewPr varScale="1">
        <p:scale>
          <a:sx n="101" d="100"/>
          <a:sy n="101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6127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</a:t>
            </a:r>
            <a:r>
              <a:rPr lang="ru-RU" sz="4800" b="1" dirty="0" smtClean="0">
                <a:solidFill>
                  <a:srgbClr val="002060"/>
                </a:solidFill>
              </a:rPr>
              <a:t>ВЫПУСК 2016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0"/>
            <a:ext cx="10220325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1643050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ВЫПУСК 2016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7" name="~PP1824.WAV">
            <a:hlinkClick r:id="" action="ppaction://media"/>
          </p:cNvPr>
          <p:cNvPicPr>
            <a:picLocks noRot="1" noChangeAspect="1"/>
          </p:cNvPicPr>
          <p:nvPr>
            <a:wavAudioFile r:embed="rId1" name="~PP182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8160">
    <p:fade thruBlk="1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91680" y="1412776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984.WAV">
            <a:hlinkClick r:id="" action="ppaction://media"/>
          </p:cNvPr>
          <p:cNvPicPr>
            <a:picLocks noRot="1" noChangeAspect="1"/>
          </p:cNvPicPr>
          <p:nvPr>
            <a:wavAudioFile r:embed="rId1" name="~PP98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3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964.WAV">
            <a:hlinkClick r:id="" action="ppaction://media"/>
          </p:cNvPr>
          <p:cNvPicPr>
            <a:picLocks noRot="1" noChangeAspect="1"/>
          </p:cNvPicPr>
          <p:nvPr>
            <a:wavAudioFile r:embed="rId1" name="~PP396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7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</a:rPr>
              <a:t>Здесь при всяких поворотах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Не бывали мы одни.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85918" y="857232"/>
            <a:ext cx="5583767" cy="382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~PP3238.WAV">
            <a:hlinkClick r:id="" action="ppaction://media"/>
          </p:cNvPr>
          <p:cNvPicPr>
            <a:picLocks noRot="1" noChangeAspect="1"/>
          </p:cNvPicPr>
          <p:nvPr>
            <a:wavAudioFile r:embed="rId1" name="~PP323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Брали новые «высоты»,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44336" y="2035074"/>
            <a:ext cx="6255327" cy="418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31.WAV">
            <a:hlinkClick r:id="" action="ppaction://media"/>
          </p:cNvPr>
          <p:cNvPicPr>
            <a:picLocks noRot="1" noChangeAspect="1"/>
          </p:cNvPicPr>
          <p:nvPr>
            <a:wavAudioFile r:embed="rId1" name="~PP13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3200" b="1" dirty="0" smtClean="0"/>
              <a:t>С  дневником  сверяя  дни.</a:t>
            </a:r>
            <a:endParaRPr lang="ru-RU" sz="32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5961" y="2348880"/>
            <a:ext cx="3292078" cy="397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Мы науки изучали,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Каждый год — как новый старт.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Постепенно вырастали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Из своих же старых парт.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14105" y="2288612"/>
            <a:ext cx="3715789" cy="42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813.WAV">
            <a:hlinkClick r:id="" action="ppaction://media"/>
          </p:cNvPr>
          <p:cNvPicPr>
            <a:picLocks noRot="1" noChangeAspect="1"/>
          </p:cNvPicPr>
          <p:nvPr>
            <a:wavAudioFile r:embed="rId1" name="~PP281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Мы — учились, вы — учили,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То ругая, то хваля.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Нас терпели, нас любили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Столько лет учителя!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35696" y="2348880"/>
            <a:ext cx="5419898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767.WAV">
            <a:hlinkClick r:id="" action="ppaction://media"/>
          </p:cNvPr>
          <p:cNvPicPr>
            <a:picLocks noRot="1" noChangeAspect="1"/>
          </p:cNvPicPr>
          <p:nvPr>
            <a:wavAudioFile r:embed="rId1" name="~PP76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2094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этом зале так красиво!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Почему ж, тогда сейчас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 душе у нас тоскливо: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Всё для нас — в последний раз!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7998" y="2786058"/>
            <a:ext cx="58480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68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256584" cy="380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83768" y="4941168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 теперь, хоть поздновато,</a:t>
            </a:r>
            <a:br>
              <a:rPr lang="ru-RU" sz="2000" b="1" dirty="0" smtClean="0"/>
            </a:br>
            <a:r>
              <a:rPr lang="ru-RU" sz="2000" b="1" dirty="0" smtClean="0"/>
              <a:t>Их за всё благодарим.</a:t>
            </a:r>
            <a:br>
              <a:rPr lang="ru-RU" sz="2000" b="1" dirty="0" smtClean="0"/>
            </a:br>
            <a:r>
              <a:rPr lang="ru-RU" sz="2000" b="1" dirty="0" smtClean="0"/>
              <a:t>Если в чём-то виноваты,</a:t>
            </a:r>
            <a:br>
              <a:rPr lang="ru-RU" sz="2000" b="1" dirty="0" smtClean="0"/>
            </a:br>
            <a:r>
              <a:rPr lang="ru-RU" sz="2000" b="1" dirty="0" smtClean="0"/>
              <a:t>Нас простят, и мы простим.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3465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7043" y="1124745"/>
            <a:ext cx="76499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ПОЗДРАВЛЯЕМ НАШУ ШКОЛУ  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6127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</a:t>
            </a:r>
            <a:r>
              <a:rPr lang="ru-RU" sz="4800" b="1" dirty="0" smtClean="0">
                <a:solidFill>
                  <a:srgbClr val="002060"/>
                </a:solidFill>
              </a:rPr>
              <a:t>ВЫПУСК 2016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0"/>
            <a:ext cx="10220325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~PP1824.WAV">
            <a:hlinkClick r:id="" action="ppaction://media"/>
          </p:cNvPr>
          <p:cNvPicPr>
            <a:picLocks noRot="1" noChangeAspect="1"/>
          </p:cNvPicPr>
          <p:nvPr>
            <a:wavAudioFile r:embed="rId1" name="~PP182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928670"/>
            <a:ext cx="768667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8160">
    <p:fade thruBlk="1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/>
              <a:t>         </a:t>
            </a:r>
            <a:r>
              <a:rPr lang="ru-RU" dirty="0" smtClean="0"/>
              <a:t>Ерыкалов Никита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асс.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711" y="1935163"/>
            <a:ext cx="43465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Галкин  Егор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асс.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711" y="1935163"/>
            <a:ext cx="43465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Маслодудова</a:t>
            </a:r>
            <a:r>
              <a:rPr lang="ru-RU" dirty="0" smtClean="0"/>
              <a:t>  Ольга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711" y="1935163"/>
            <a:ext cx="43465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Варламова Надежда 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711" y="1935163"/>
            <a:ext cx="43465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1847654"/>
            <a:ext cx="5484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Поздравляем 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835696" y="2348880"/>
            <a:ext cx="6989112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Прозвенел звонок последний,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Проводила школа нас.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Путь одиннадцатилетний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Мы прошли из класса в класс.</a:t>
            </a:r>
          </a:p>
          <a:p>
            <a:endParaRPr lang="ru-RU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85" y="116633"/>
            <a:ext cx="2459499" cy="235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3899.WAV">
            <a:hlinkClick r:id="" action="ppaction://media"/>
          </p:cNvPr>
          <p:cNvPicPr>
            <a:picLocks noRot="1" noChangeAspect="1"/>
          </p:cNvPicPr>
          <p:nvPr>
            <a:wavAudioFile r:embed="rId1" name="~PP389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686675" cy="54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1884.WAV">
            <a:hlinkClick r:id="" action="ppaction://media"/>
          </p:cNvPr>
          <p:cNvPicPr>
            <a:picLocks noRot="1" noChangeAspect="1"/>
          </p:cNvPicPr>
          <p:nvPr>
            <a:wavAudioFile r:embed="rId1" name="~PP188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7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71604" y="1643050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111.WAV">
            <a:hlinkClick r:id="" action="ppaction://media"/>
          </p:cNvPr>
          <p:cNvPicPr>
            <a:picLocks noRot="1" noChangeAspect="1"/>
          </p:cNvPicPr>
          <p:nvPr>
            <a:wavAudioFile r:embed="rId1" name="~PP111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8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00100" y="1285860"/>
            <a:ext cx="7072362" cy="474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701.WAV">
            <a:hlinkClick r:id="" action="ppaction://media"/>
          </p:cNvPr>
          <p:cNvPicPr>
            <a:picLocks noRot="1" noChangeAspect="1"/>
          </p:cNvPicPr>
          <p:nvPr>
            <a:wavAudioFile r:embed="rId1" name="~PP370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2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671.WAV">
            <a:hlinkClick r:id="" action="ppaction://media"/>
          </p:cNvPr>
          <p:cNvPicPr>
            <a:picLocks noRot="1" noChangeAspect="1"/>
          </p:cNvPicPr>
          <p:nvPr>
            <a:wavAudioFile r:embed="rId1" name="~PP67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14414" y="1571612"/>
            <a:ext cx="6586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023.WAV">
            <a:hlinkClick r:id="" action="ppaction://media"/>
          </p:cNvPr>
          <p:cNvPicPr>
            <a:picLocks noRot="1" noChangeAspect="1"/>
          </p:cNvPicPr>
          <p:nvPr>
            <a:wavAudioFile r:embed="rId1" name="~PP202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2B71FF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265</TotalTime>
  <Words>80</Words>
  <Application>Microsoft Office PowerPoint</Application>
  <PresentationFormat>Экран (4:3)</PresentationFormat>
  <Paragraphs>25</Paragraphs>
  <Slides>24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Здесь при всяких поворотах Не бывали мы одни. </vt:lpstr>
      <vt:lpstr>Брали новые «высоты», </vt:lpstr>
      <vt:lpstr>  С  дневником  сверяя  дни.</vt:lpstr>
      <vt:lpstr>  Мы науки изучали, Каждый год — как новый старт. Постепенно вырастали Из своих же старых парт. </vt:lpstr>
      <vt:lpstr>Мы — учились, вы — учили, То ругая, то хваля. Нас терпели, нас любили Столько лет учителя! </vt:lpstr>
      <vt:lpstr>В этом зале так красиво! Почему ж, тогда сейчас На душе у нас тоскливо: Всё для нас — в последний раз! </vt:lpstr>
      <vt:lpstr>Слайд 18</vt:lpstr>
      <vt:lpstr>Слайд 19</vt:lpstr>
      <vt:lpstr>           Ерыкалов Никита </vt:lpstr>
      <vt:lpstr>               Галкин  Егор</vt:lpstr>
      <vt:lpstr>Маслодудова  Ольга</vt:lpstr>
      <vt:lpstr>Варламова Надежда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 2016</dc:title>
  <dc:creator>татьяна</dc:creator>
  <cp:lastModifiedBy>vospit</cp:lastModifiedBy>
  <cp:revision>42</cp:revision>
  <dcterms:modified xsi:type="dcterms:W3CDTF">2016-12-08T09:26:48Z</dcterms:modified>
</cp:coreProperties>
</file>