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72" r:id="rId8"/>
    <p:sldId id="268" r:id="rId9"/>
    <p:sldId id="263" r:id="rId10"/>
    <p:sldId id="260" r:id="rId11"/>
    <p:sldId id="267" r:id="rId12"/>
    <p:sldId id="270" r:id="rId13"/>
    <p:sldId id="261" r:id="rId14"/>
    <p:sldId id="262" r:id="rId15"/>
    <p:sldId id="264" r:id="rId16"/>
    <p:sldId id="269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611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46" autoAdjust="0"/>
    <p:restoredTop sz="94660"/>
  </p:normalViewPr>
  <p:slideViewPr>
    <p:cSldViewPr>
      <p:cViewPr varScale="1">
        <p:scale>
          <a:sx n="62" d="100"/>
          <a:sy n="62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79B70D-0221-4B63-A3C3-629CD0B94F76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D69AD3-AEBF-47C3-BC2E-798E13B6F0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B70D-0221-4B63-A3C3-629CD0B94F76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9AD3-AEBF-47C3-BC2E-798E13B6F0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B70D-0221-4B63-A3C3-629CD0B94F76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9AD3-AEBF-47C3-BC2E-798E13B6F0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B70D-0221-4B63-A3C3-629CD0B94F76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9AD3-AEBF-47C3-BC2E-798E13B6F0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B70D-0221-4B63-A3C3-629CD0B94F76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9AD3-AEBF-47C3-BC2E-798E13B6F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B70D-0221-4B63-A3C3-629CD0B94F76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9AD3-AEBF-47C3-BC2E-798E13B6F0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B70D-0221-4B63-A3C3-629CD0B94F76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9AD3-AEBF-47C3-BC2E-798E13B6F0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B70D-0221-4B63-A3C3-629CD0B94F76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9AD3-AEBF-47C3-BC2E-798E13B6F0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B70D-0221-4B63-A3C3-629CD0B94F76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9AD3-AEBF-47C3-BC2E-798E13B6F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B70D-0221-4B63-A3C3-629CD0B94F76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9AD3-AEBF-47C3-BC2E-798E13B6F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B70D-0221-4B63-A3C3-629CD0B94F76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9AD3-AEBF-47C3-BC2E-798E13B6F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479B70D-0221-4B63-A3C3-629CD0B94F76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2D69AD3-AEBF-47C3-BC2E-798E13B6F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cs typeface="Mangal" panose="02040503050203030202" pitchFamily="18" charset="0"/>
              </a:rPr>
              <a:t>Нам есть, кем гордиться</a:t>
            </a:r>
            <a:endParaRPr lang="ru-RU" dirty="0">
              <a:cs typeface="Mangal" panose="02040503050203030202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  есть</a:t>
            </a:r>
            <a:r>
              <a:rPr lang="ru-RU" smtClean="0"/>
              <a:t>,  кого любить</a:t>
            </a:r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755576" y="3717032"/>
            <a:ext cx="7756264" cy="244827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Жители </a:t>
            </a:r>
            <a:r>
              <a:rPr lang="ru-RU" dirty="0"/>
              <a:t>города денно и нощно работали на оборонных заводах. Всего в край в военные годы было эвакуировано более 80 крупных предприятий. В город непрерывным потоком прибывали эшелоны с техникой и людьми, и так же покидали его: с продуктами, вещами для бойцов и военной техникой. Один только завод "</a:t>
            </a:r>
            <a:r>
              <a:rPr lang="ru-RU" dirty="0" err="1"/>
              <a:t>Красмаш</a:t>
            </a:r>
            <a:r>
              <a:rPr lang="ru-RU" dirty="0"/>
              <a:t>" поставил на фронт 26 тысяч пушек, не считая многочисленных зарядов и бомб.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432048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80" t="5259" r="4626" b="4974"/>
          <a:stretch/>
        </p:blipFill>
        <p:spPr bwMode="auto">
          <a:xfrm>
            <a:off x="5485222" y="491706"/>
            <a:ext cx="3106688" cy="2714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7644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4581128"/>
            <a:ext cx="7756264" cy="154804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Завод «</a:t>
            </a:r>
            <a:r>
              <a:rPr lang="ru-RU" dirty="0" err="1"/>
              <a:t>Красмаш</a:t>
            </a:r>
            <a:r>
              <a:rPr lang="ru-RU" dirty="0"/>
              <a:t>» стал выпускать военную технику, фабрика «Спартак» приступила к пошиву обуви для бойцов Красной Армии. На предприятиях был увеличен рабочий день, отменялись отпуска. В трудовых коллективах большое внимание уделялось усилению дисциплины и борьбе с расхитителями.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4" r="172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644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3501008"/>
            <a:ext cx="7756264" cy="2700168"/>
          </a:xfrm>
        </p:spPr>
        <p:txBody>
          <a:bodyPr>
            <a:normAutofit/>
          </a:bodyPr>
          <a:lstStyle/>
          <a:p>
            <a:r>
              <a:rPr lang="ru-RU" sz="1400" dirty="0"/>
              <a:t>На фронт «призывали» автомобили</a:t>
            </a:r>
          </a:p>
          <a:p>
            <a:r>
              <a:rPr lang="ru-RU" sz="1400" dirty="0"/>
              <a:t>В январе 1941 года в городе было 310 легковых, 1 114 грузовых, 118 специальных автомобилей, 37 автобусов и 133 мотоцикла. Большинство из них принадлежало предприятиям и организациям региона. Частных мотоциклов было очень немного, а автомобилей не было вообще. С началом войны техника стала жизненно необходима фронту, транспорт начали выпускать более массово.  Только в первые полгода войны из Красноярска «призвали» 663 автомобиля. В основном -  грузовики ГАЗ-АА и </a:t>
            </a:r>
            <a:r>
              <a:rPr lang="ru-RU" sz="1400" dirty="0" smtClean="0"/>
              <a:t>ЗИС-5</a:t>
            </a:r>
            <a:r>
              <a:rPr lang="ru-RU" sz="1400" dirty="0"/>
              <a:t>. </a:t>
            </a:r>
            <a:r>
              <a:rPr lang="ru-RU" sz="1400" dirty="0" smtClean="0"/>
              <a:t>Эти </a:t>
            </a:r>
            <a:r>
              <a:rPr lang="ru-RU" sz="1400" dirty="0"/>
              <a:t>машины могли работать и на бензине, и на дровах.</a:t>
            </a:r>
          </a:p>
          <a:p>
            <a:r>
              <a:rPr lang="ru-RU" sz="1400" dirty="0"/>
              <a:t>Красноярцы заготавливали впрок продукты для снабжения армии. Сушили морковку, картофель и даже помидоры. Например, это делала Красноярская </a:t>
            </a:r>
            <a:r>
              <a:rPr lang="ru-RU" dirty="0"/>
              <a:t>макаронная фабрика.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76672"/>
            <a:ext cx="3744416" cy="248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2332"/>
            <a:ext cx="381642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08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548680"/>
            <a:ext cx="3600400" cy="2520280"/>
          </a:xfrm>
        </p:spPr>
        <p:txBody>
          <a:bodyPr/>
          <a:lstStyle/>
          <a:p>
            <a:r>
              <a:rPr lang="ru-RU" dirty="0"/>
              <a:t>В Красноярске работали военные госпитали. Более десятка лечебных учреждений круглосуточно оказывали помощь раненым. В работу были вовлечены известные врачи, в том числе профессор медицины и духовный писатель </a:t>
            </a:r>
            <a:r>
              <a:rPr lang="ru-RU" dirty="0" err="1"/>
              <a:t>Войно-Ясенецкий</a:t>
            </a:r>
            <a:r>
              <a:rPr lang="ru-RU" dirty="0"/>
              <a:t>. 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117" y="548680"/>
            <a:ext cx="417646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45757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671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3" y="260648"/>
            <a:ext cx="3744418" cy="4392488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А в самом городе вовсю развернулось агитационное движение. Горожан призывали к бдительности, выдержке и самоотверженному труду. Красноярская молодёжь тоже была охвачена патриотическим порывом. Город заклеивался листовками с призывами на фронт, художники и поэты создали в общей сложности около двух тысяч плакатов и карикатур. Для всех желающих на площади Революции демонстрировали хронику войны - специально для этого установили большой киноэкран. А на фасадах зданий вывешивали карты, на которых с помощью цветных флажков отмечали положение войск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" name="Picture 7" descr="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452" y="4577453"/>
            <a:ext cx="1652648" cy="2148869"/>
          </a:xfrm>
          <a:prstGeom prst="rect">
            <a:avLst/>
          </a:prstGeom>
          <a:noFill/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 descr="19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63405"/>
            <a:ext cx="1728193" cy="1944216"/>
          </a:xfrm>
          <a:prstGeom prst="rect">
            <a:avLst/>
          </a:prstGeom>
          <a:noFill/>
          <a:ln w="76200" cmpd="tri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Немецкая пропаганда на территории СССР - Поговорим за жизн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4556527"/>
            <a:ext cx="1868672" cy="2157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86" y="188639"/>
            <a:ext cx="3095529" cy="41764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3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2119" y="188640"/>
            <a:ext cx="2792633" cy="594052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Дети</a:t>
            </a:r>
            <a:r>
              <a:rPr lang="ru-RU" dirty="0"/>
              <a:t>, жившие во время войны, – особенные. Они радовались жизни, малым удачам. Тому, что жива еще лошаденка, которая возит воду и дрова, что матери удалось починить старенькое облезшее пальтишко с короткими рукавами, что на столе – суп, пусть и без мяса.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388843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965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7"/>
            <a:ext cx="7767021" cy="864096"/>
          </a:xfrm>
        </p:spPr>
        <p:txBody>
          <a:bodyPr/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455 тысяч красноярцев ушло на фронт за годы Великой Отечественной войны, 165 тысяч из них не вернулись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0142" y="4635836"/>
            <a:ext cx="7603755" cy="1402751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Мы будем помнить то, о чем узнали, будем гордиться  о тех, </a:t>
            </a:r>
          </a:p>
          <a:p>
            <a:r>
              <a:rPr lang="ru-RU" dirty="0" smtClean="0"/>
              <a:t>        кто выстоял в трудную минуту, тем, что нам доверяют будущее….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4000" dirty="0" smtClean="0"/>
          </a:p>
          <a:p>
            <a:endParaRPr lang="ru-RU" sz="4000" dirty="0"/>
          </a:p>
          <a:p>
            <a:endParaRPr lang="ru-RU" sz="4000" dirty="0" smtClean="0"/>
          </a:p>
          <a:p>
            <a:endParaRPr lang="ru-RU" sz="4000" dirty="0"/>
          </a:p>
          <a:p>
            <a:endParaRPr lang="ru-RU" sz="4000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504056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02773" y="3244334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 память </a:t>
            </a:r>
          </a:p>
        </p:txBody>
      </p:sp>
    </p:spTree>
    <p:extLst>
      <p:ext uri="{BB962C8B-B14F-4D97-AF65-F5344CB8AC3E}">
        <p14:creationId xmlns="" xmlns:p14="http://schemas.microsoft.com/office/powerpoint/2010/main" val="7293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731" y="476673"/>
            <a:ext cx="7767021" cy="1008112"/>
          </a:xfrm>
        </p:spPr>
        <p:txBody>
          <a:bodyPr/>
          <a:lstStyle/>
          <a:p>
            <a:r>
              <a:rPr lang="ru-RU" sz="1600" dirty="0"/>
              <a:t>В 2015 году Российская Федерация отметит 70-летие  победы в Великой Отечественной войне. В годы Великой Отечественной войны красноярцы внесли весомый вклад в дело Великой Победы над фашистской Германией.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2708920"/>
            <a:ext cx="7756264" cy="34202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1400" dirty="0" smtClean="0"/>
              <a:t>В </a:t>
            </a:r>
            <a:r>
              <a:rPr lang="ru-RU" sz="1400" dirty="0"/>
              <a:t>память о подвигах красноярцев к празднованию 70-летия Великой победы будет создана передвижная выставка портретов Героев Советского Союза "Лики Победы". На выставке все желающие смогут познакомиться с картинами красноярского художника </a:t>
            </a:r>
            <a:r>
              <a:rPr lang="ru-RU" sz="1400" dirty="0" err="1"/>
              <a:t>Войнова</a:t>
            </a:r>
            <a:r>
              <a:rPr lang="ru-RU" sz="1400" dirty="0"/>
              <a:t> Константина Семеновича  с изображением героев Великой Отечественной войны - уроженцев Красноярска, с артефактами времен Великой Отечественной войны, с письмами военнослужащих, с фотографиями и историческими данными.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86" y="1844824"/>
            <a:ext cx="201622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956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80928"/>
            <a:ext cx="7767021" cy="660411"/>
          </a:xfrm>
        </p:spPr>
        <p:txBody>
          <a:bodyPr/>
          <a:lstStyle/>
          <a:p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  <p:pic>
        <p:nvPicPr>
          <p:cNvPr id="1028" name="Picture 4" descr="Клипарт к Дню Побед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7620000" cy="1800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269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Приобщить к изучению истории Великой Отечественной войны, сохранению </a:t>
            </a:r>
            <a:r>
              <a:rPr lang="ru-RU" dirty="0" err="1" smtClean="0"/>
              <a:t>приемственности</a:t>
            </a:r>
            <a:r>
              <a:rPr lang="ru-RU" dirty="0" smtClean="0"/>
              <a:t> поколений, формирование уважения к военной истории России , воспитанию патриотизма и чувства гордости за свою Родину.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98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60033" y="116633"/>
            <a:ext cx="3597030" cy="2016223"/>
          </a:xfrm>
        </p:spPr>
        <p:txBody>
          <a:bodyPr/>
          <a:lstStyle/>
          <a:p>
            <a:r>
              <a:rPr lang="ru-RU" dirty="0" smtClean="0"/>
              <a:t>Проектная группа:</a:t>
            </a:r>
            <a:br>
              <a:rPr lang="ru-RU" dirty="0" smtClean="0"/>
            </a:br>
            <a:r>
              <a:rPr lang="ru-RU" dirty="0" smtClean="0"/>
              <a:t>          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 «а» класс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980728"/>
            <a:ext cx="4116667" cy="556676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Ожидаемый результат: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проекта способствует воспитанию патриотизма, бережного отношения к своей истории ,посвященной 70-летию Победы в Великой отечественной войне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967536" y="3212976"/>
            <a:ext cx="4176464" cy="2517289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Оформление и разработка проекта:</a:t>
            </a:r>
            <a:endParaRPr lang="ru-RU" sz="2800" dirty="0" smtClean="0">
              <a:solidFill>
                <a:srgbClr val="9D611F"/>
              </a:solidFill>
            </a:endParaRP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Прудкая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Маргарита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700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67944" y="2276872"/>
            <a:ext cx="4376808" cy="3672408"/>
          </a:xfrm>
        </p:spPr>
        <p:txBody>
          <a:bodyPr>
            <a:normAutofit fontScale="62500" lnSpcReduction="20000"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sz="2600" dirty="0" smtClean="0"/>
              <a:t>Вторая </a:t>
            </a:r>
            <a:r>
              <a:rPr lang="ru-RU" sz="2600" dirty="0"/>
              <a:t>мировая война стала испытанием на прочность для всей страны. </a:t>
            </a:r>
            <a:endParaRPr lang="ru-RU" sz="2600" dirty="0" smtClean="0"/>
          </a:p>
          <a:p>
            <a:r>
              <a:rPr lang="ru-RU" sz="2600" dirty="0" smtClean="0"/>
              <a:t>В </a:t>
            </a:r>
            <a:r>
              <a:rPr lang="ru-RU" sz="2600" dirty="0"/>
              <a:t>годы Великой Отечественной войны красноярцы внесли достойный вклад в дело победы над фашистской Германией. </a:t>
            </a:r>
            <a:endParaRPr lang="ru-RU" sz="2600" dirty="0" smtClean="0"/>
          </a:p>
          <a:p>
            <a:r>
              <a:rPr lang="ru-RU" sz="2600" dirty="0" smtClean="0"/>
              <a:t>Об </a:t>
            </a:r>
            <a:r>
              <a:rPr lang="ru-RU" sz="2600" dirty="0"/>
              <a:t>этом говорит хотя бы количество сформированных здесь воинских соединений: стрелковые дивизии, пушечные полки, лыжные бригады</a:t>
            </a:r>
            <a:r>
              <a:rPr lang="ru-RU" sz="2600" dirty="0" smtClean="0"/>
              <a:t>…</a:t>
            </a:r>
          </a:p>
          <a:p>
            <a:r>
              <a:rPr lang="ru-RU" sz="2600" dirty="0" smtClean="0"/>
              <a:t> </a:t>
            </a:r>
            <a:r>
              <a:rPr lang="ru-RU" sz="2600" dirty="0"/>
              <a:t>Красноярский край занял первое место в Сибирском военном округе по мобилизации людских ресурсов.</a:t>
            </a:r>
          </a:p>
          <a:p>
            <a:endParaRPr lang="ru-RU" sz="2600" dirty="0"/>
          </a:p>
          <a:p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620688"/>
            <a:ext cx="7756263" cy="1152128"/>
          </a:xfrm>
        </p:spPr>
        <p:txBody>
          <a:bodyPr/>
          <a:lstStyle/>
          <a:p>
            <a:r>
              <a:rPr lang="ru-RU" sz="2800" cap="all" dirty="0" smtClean="0"/>
              <a:t>Красноярк во время великой</a:t>
            </a:r>
            <a:br>
              <a:rPr lang="ru-RU" sz="2800" cap="all" dirty="0" smtClean="0"/>
            </a:br>
            <a:r>
              <a:rPr lang="ru-RU" sz="2800" cap="all" dirty="0" smtClean="0"/>
              <a:t>Отечественной</a:t>
            </a:r>
            <a:br>
              <a:rPr lang="ru-RU" sz="2800" cap="all" dirty="0" smtClean="0"/>
            </a:br>
            <a:r>
              <a:rPr lang="ru-RU" sz="2800" cap="all" dirty="0" smtClean="0"/>
              <a:t>Войны</a:t>
            </a:r>
            <a:r>
              <a:rPr lang="ru-RU" cap="all" dirty="0"/>
              <a:t/>
            </a:r>
            <a:br>
              <a:rPr lang="ru-RU" cap="all" dirty="0"/>
            </a:br>
            <a:endParaRPr lang="ru-RU" sz="6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38437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470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91880" y="3068960"/>
            <a:ext cx="5112568" cy="305720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23 июня 1941 г. в райвоенкоматы края поступили сотни заявлений от красноярцев об отправке их добровольцами на передовую. За первые десять месяцев войны только комсомольские организации в крае рассмотрели свыше 30 тысяч заявлений об уходе комсомольцев в действующую армию.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823">
            <a:off x="5968920" y="659842"/>
            <a:ext cx="2649967" cy="242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6" y="2348880"/>
            <a:ext cx="3096344" cy="323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771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260648"/>
            <a:ext cx="7756264" cy="6048672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первых дней войны и до ее окончания красноярцы сражались на </a:t>
            </a:r>
            <a:r>
              <a:rPr lang="ru-RU" sz="1200" dirty="0" smtClean="0"/>
              <a:t>фронтах</a:t>
            </a:r>
            <a:r>
              <a:rPr lang="ru-RU" sz="1200" dirty="0"/>
              <a:t>. Большая часть красноярских соединений направлялась на северо-западный и центральный участки: на </a:t>
            </a:r>
            <a:r>
              <a:rPr lang="ru-RU" sz="1200" dirty="0" err="1"/>
              <a:t>Волховский</a:t>
            </a:r>
            <a:r>
              <a:rPr lang="ru-RU" sz="1200" dirty="0"/>
              <a:t>, Ленинградский, Северо-Западный, Калининский и Западный фронты. Более половины красноярских дивизий и бригад в трагическом 1941 году сражались под Москвой, где была одержана первая в этой войне победа над врагом.</a:t>
            </a:r>
          </a:p>
          <a:p>
            <a:endParaRPr lang="ru-RU" sz="1200" dirty="0"/>
          </a:p>
          <a:p>
            <a:r>
              <a:rPr lang="ru-RU" sz="1200" dirty="0"/>
              <a:t>Вместе с другими советскими воинами красноярцы стояли насмерть у стен Сталинграда, мужественно защищали Ленинград, геройски бились на Курской дуге, освобождали Украину, Белоруссию, Прибалтику, штурмовали Берлин. От Москвы до Кенигсберга, до Одера, и вновь на восток - в Маньчжурию, до города былой русской славы Порт-Артура пролегли боевые пути красноярских соединений. Защищая Москву, практически полностью погибла в Вяземском котле 91-я стрелковая дивизия, сформированная в Красноярске.</a:t>
            </a:r>
            <a:endParaRPr lang="ru-RU" sz="1200" dirty="0" smtClean="0"/>
          </a:p>
          <a:p>
            <a:endParaRPr lang="ru-RU" sz="1200" dirty="0" smtClean="0"/>
          </a:p>
          <a:p>
            <a:endParaRPr lang="ru-RU" dirty="0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48680"/>
            <a:ext cx="3888431" cy="300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79"/>
            <a:ext cx="2669197" cy="300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623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332656"/>
            <a:ext cx="8188312" cy="6336704"/>
          </a:xfrm>
        </p:spPr>
        <p:txBody>
          <a:bodyPr>
            <a:normAutofit/>
          </a:bodyPr>
          <a:lstStyle/>
          <a:p>
            <a:r>
              <a:rPr lang="ru-RU" dirty="0" smtClean="0"/>
              <a:t>    За </a:t>
            </a:r>
            <a:r>
              <a:rPr lang="ru-RU" dirty="0"/>
              <a:t>участие в боевых действиях и совершенные подвиги 192 человека были удостоены в звании Героя Советского Союза, а </a:t>
            </a:r>
            <a:r>
              <a:rPr lang="ru-RU" dirty="0" smtClean="0"/>
              <a:t>С.И</a:t>
            </a:r>
            <a:r>
              <a:rPr lang="ru-RU" dirty="0"/>
              <a:t>. </a:t>
            </a:r>
            <a:r>
              <a:rPr lang="ru-RU" dirty="0" err="1"/>
              <a:t>Кретов</a:t>
            </a:r>
            <a:r>
              <a:rPr lang="ru-RU" dirty="0"/>
              <a:t> был удостоен этого звания дважды.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Жители </a:t>
            </a:r>
            <a:r>
              <a:rPr lang="ru-RU" dirty="0"/>
              <a:t>нашего края во время войны сражались в партизанских отрядах в Карелии, Белоруссии, в Краснодарском крае, в Прибалтике.</a:t>
            </a:r>
            <a:br>
              <a:rPr lang="ru-RU" dirty="0"/>
            </a:br>
            <a:r>
              <a:rPr lang="ru-RU" dirty="0"/>
              <a:t>На территории Красноярского края в 1941 – 1942 гг. были сформированы воинские соединения, принявшие участие в боях с фашистами. </a:t>
            </a:r>
          </a:p>
          <a:p>
            <a:r>
              <a:rPr lang="ru-RU" dirty="0"/>
              <a:t>Знаменитая 119-я Красноярская стрелковая дивизия дошла до Кёнигсберга, а затем и до Порт-Артура. В 1942-ом на войну уходят и добровольческие соединения.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Красноярцы</a:t>
            </a:r>
            <a:r>
              <a:rPr lang="ru-RU" dirty="0"/>
              <a:t> Александр Сосновский, Ефим Белинский, Михаил Ивченко и Михаил Юшков посмертно получили звание Героев Советского союза за подвиг Матросова.</a:t>
            </a:r>
          </a:p>
          <a:p>
            <a:r>
              <a:rPr lang="ru-RU" dirty="0"/>
              <a:t> В авиации тоже было немало красноярских Героев. Военный лётчик Николай </a:t>
            </a:r>
            <a:r>
              <a:rPr lang="ru-RU" dirty="0" err="1"/>
              <a:t>Тотмин</a:t>
            </a:r>
            <a:r>
              <a:rPr lang="ru-RU" dirty="0"/>
              <a:t> впервые в мире совершил лобовой таран самолёта, за что так же был посмертно награждён.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Всего </a:t>
            </a:r>
            <a:r>
              <a:rPr lang="ru-RU" dirty="0"/>
              <a:t>против нацистской Германии сражалось больше 460 тысяч красноярцев, из них домой не вернулся каждый третий.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92696"/>
            <a:ext cx="9361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1204"/>
            <a:ext cx="2376264" cy="129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933403"/>
            <a:ext cx="18002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1656184" cy="94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5307086"/>
            <a:ext cx="1872208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6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4653136"/>
            <a:ext cx="7756264" cy="1476032"/>
          </a:xfrm>
        </p:spPr>
        <p:txBody>
          <a:bodyPr>
            <a:normAutofit/>
          </a:bodyPr>
          <a:lstStyle/>
          <a:p>
            <a:r>
              <a:rPr lang="ru-RU" dirty="0"/>
              <a:t>Красноярск стал местом формирования и дислокации многих воинских соединений: 119-я, 374-я, 311-я, 301-я, 22-я, 91-я, 228-я стрелковые дивизии; 392-й пушечный, 542-й, 510-й гаубичные, 110-й артиллерийский полки, 21-й, 22-й, 679-й авиационные полки, 216-й б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62" r="9262"/>
          <a:stretch>
            <a:fillRect/>
          </a:stretch>
        </p:blipFill>
        <p:spPr bwMode="auto">
          <a:xfrm rot="190312">
            <a:off x="1612521" y="400040"/>
            <a:ext cx="5480161" cy="358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27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4221088"/>
            <a:ext cx="7756264" cy="1908080"/>
          </a:xfrm>
        </p:spPr>
        <p:txBody>
          <a:bodyPr>
            <a:normAutofit/>
          </a:bodyPr>
          <a:lstStyle/>
          <a:p>
            <a:r>
              <a:rPr lang="ru-RU" dirty="0"/>
              <a:t>В начале войны в Красноярский край стали эвакуироваться из прифронтовой территории заводы и фабрики. В течение 1941 г. было вывезено свыше 30 предприятий. Одним из первых был перебазирован в Красноярск завод «Красный Профинтерн» из г. </a:t>
            </a:r>
            <a:r>
              <a:rPr lang="ru-RU" dirty="0" err="1"/>
              <a:t>Бежицы</a:t>
            </a:r>
            <a:r>
              <a:rPr lang="ru-RU" dirty="0"/>
              <a:t> Брянской области. Оборудование предприятия прибыло в 5934 вагонах. Почти вручную, без выходных дней проводилась их разгрузка рабочими, специалистами и горожанами, в течение двух месяцев. Предприятия вывозились часто в экстремальных условиях.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381642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0688"/>
            <a:ext cx="432048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5495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565</TotalTime>
  <Words>913</Words>
  <Application>Microsoft Office PowerPoint</Application>
  <PresentationFormat>Экран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Твердый переплет</vt:lpstr>
      <vt:lpstr>Нам есть, кем гордиться</vt:lpstr>
      <vt:lpstr>Цель:</vt:lpstr>
      <vt:lpstr>Проектная группа:                5 «а» класс</vt:lpstr>
      <vt:lpstr>Красноярк во время великой Отечественной Войны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. 455 тысяч красноярцев ушло на фронт за годы Великой Отечественной войны, 165 тысяч из них не вернулись </vt:lpstr>
      <vt:lpstr>В 2015 году Российская Федерация отметит 70-летие  победы в Великой Отечественной войне. В годы Великой Отечественной войны красноярцы внесли весомый вклад в дело Великой Победы над фашистской Германией.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есть, чем гордиться</dc:title>
  <dc:creator>home</dc:creator>
  <cp:lastModifiedBy>Лобко</cp:lastModifiedBy>
  <cp:revision>29</cp:revision>
  <dcterms:created xsi:type="dcterms:W3CDTF">2015-03-13T12:15:39Z</dcterms:created>
  <dcterms:modified xsi:type="dcterms:W3CDTF">2015-04-09T02:22:06Z</dcterms:modified>
</cp:coreProperties>
</file>