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8" r:id="rId5"/>
    <p:sldId id="266" r:id="rId6"/>
    <p:sldId id="269" r:id="rId7"/>
    <p:sldId id="262" r:id="rId8"/>
    <p:sldId id="265" r:id="rId9"/>
    <p:sldId id="267" r:id="rId10"/>
    <p:sldId id="261" r:id="rId11"/>
    <p:sldId id="260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F8AD7ED-7D8C-4B2D-8EB9-5857FA03EFA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88D5C4-F60F-452C-8441-91A1F77B5982}" type="datetimeFigureOut">
              <a:rPr lang="ru-RU" smtClean="0"/>
              <a:t>08.04.2015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0324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Красноярск: улицы имени Героев ВОВ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Улица имени Героя Советского Союза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Чернышева Бориса Константиновича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013176"/>
            <a:ext cx="2264296" cy="1224136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Екатерина </a:t>
            </a:r>
          </a:p>
          <a:p>
            <a:pPr algn="l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6" y="332656"/>
            <a:ext cx="2592288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5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7920880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3D3D3D"/>
                </a:solidFill>
                <a:latin typeface="Times New Roman"/>
                <a:ea typeface="Times New Roman"/>
              </a:rPr>
              <a:t>Герой Советского Союза, полковник-чекист </a:t>
            </a:r>
            <a:r>
              <a:rPr lang="ru-RU" sz="2400" dirty="0" smtClean="0">
                <a:solidFill>
                  <a:srgbClr val="3D3D3D"/>
                </a:solidFill>
                <a:latin typeface="Times New Roman"/>
                <a:ea typeface="Times New Roman"/>
              </a:rPr>
              <a:t>Чернышев Б.К. </a:t>
            </a:r>
            <a:r>
              <a:rPr lang="en-US" sz="2400" dirty="0" smtClean="0">
                <a:solidFill>
                  <a:srgbClr val="3D3D3D"/>
                </a:solidFill>
                <a:latin typeface="Times New Roman"/>
                <a:ea typeface="Times New Roman"/>
              </a:rPr>
              <a:t/>
            </a:r>
            <a:br>
              <a:rPr lang="en-US" sz="2400" dirty="0" smtClean="0">
                <a:solidFill>
                  <a:srgbClr val="3D3D3D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3D3D3D"/>
                </a:solidFill>
                <a:latin typeface="Times New Roman"/>
                <a:ea typeface="Times New Roman"/>
              </a:rPr>
              <a:t>умер в мае </a:t>
            </a:r>
            <a:r>
              <a:rPr lang="ru-RU" sz="2400" dirty="0">
                <a:solidFill>
                  <a:srgbClr val="3D3D3D"/>
                </a:solidFill>
                <a:latin typeface="Times New Roman"/>
                <a:ea typeface="Times New Roman"/>
              </a:rPr>
              <a:t>1984 г</a:t>
            </a:r>
            <a:r>
              <a:rPr lang="ru-RU" sz="2400" dirty="0" smtClean="0">
                <a:solidFill>
                  <a:srgbClr val="3D3D3D"/>
                </a:solidFill>
                <a:latin typeface="Times New Roman"/>
                <a:ea typeface="Times New Roman"/>
              </a:rPr>
              <a:t>.. Похоронен в Красноярске на Аллее </a:t>
            </a:r>
            <a:r>
              <a:rPr lang="ru-RU" sz="2400" dirty="0">
                <a:solidFill>
                  <a:srgbClr val="3D3D3D"/>
                </a:solidFill>
                <a:latin typeface="Times New Roman"/>
                <a:ea typeface="Times New Roman"/>
              </a:rPr>
              <a:t>С</a:t>
            </a:r>
            <a:r>
              <a:rPr lang="ru-RU" sz="2400" dirty="0" smtClean="0">
                <a:solidFill>
                  <a:srgbClr val="3D3D3D"/>
                </a:solidFill>
                <a:latin typeface="Times New Roman"/>
                <a:ea typeface="Times New Roman"/>
              </a:rPr>
              <a:t>лавы кладбища «Бадалык"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region.krasu.ru/files/chernyshev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88843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region.krasu.ru/files/chernyshev6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476672"/>
            <a:ext cx="2044055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0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Улица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Чернышева Б.К.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Чернышева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Октябрьском районе, Это самая юго-западная окраина Ветлужанки.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самый типичный вид микрорайона 80-х годов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девятиэтажные дома, вытянутые вдоль широкой дороги, тротуары с полосами кустарниковых посадок и газонов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Дворы просторные с детскими и спортивными площадками и обычным благоустройством.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достопримечательность улицы в её близости к красивому природному комплексу.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9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home\Desktop\Новая папка (2)\IMG_78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09" y="2204864"/>
            <a:ext cx="432585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Новая папка (2)\IMG_78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151357" y="2121451"/>
            <a:ext cx="3946108" cy="296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исследование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402832" cy="4392488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опросе участвовали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жителей микро участка.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респондентов  от 33 лет до 60 лет.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 были разные: музыкант, революционер (перепутали с Чернышевским).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ответ был правильным – Герой Советского Союза.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home\Desktop\Новая папка (2)\IMG_78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996952"/>
            <a:ext cx="3345873" cy="25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 Борис Константинович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омандир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батареи 238-го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истребительно – противотанкового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артиллерийского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Сандомирского ордена Ленина Краснознаменного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полка, гвардии  капитан.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http://region.krasu.ru/files/chernyshev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808311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492896"/>
            <a:ext cx="67272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подвига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 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плацдарме за рекой Одер в районе деревни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Прейсдорф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1945 года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бою батарея гвардии капитана Чернышева сожгла два самоходных орудия и уничтожила до 30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гитлеровцев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счету батареи числится 21 сожженный танк, четыре самоходных орудия, девять разбитый орудий и свыше 400 немецких солдат и офицеров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indent="450215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Звание Героя Советского Союза присвоено Указом Президиума Верховного Совета СССР от 10 апреля 1945 года.</a:t>
            </a:r>
          </a:p>
          <a:p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Наградной </a:t>
            </a:r>
            <a:r>
              <a:rPr lang="ru-RU" sz="3600" dirty="0" smtClean="0">
                <a:solidFill>
                  <a:srgbClr val="FF0000"/>
                </a:solidFill>
              </a:rPr>
              <a:t>лист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ордена Красной </a:t>
            </a:r>
            <a:r>
              <a:rPr lang="ru-RU" sz="3600" dirty="0" smtClean="0">
                <a:solidFill>
                  <a:srgbClr val="FF0000"/>
                </a:solidFill>
              </a:rPr>
              <a:t>Звезды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575" y="2347912"/>
            <a:ext cx="23812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70080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командир батареи 238-го гвардейского противотанкового полка Б. К. Чернышёв встретил в госпитале, где находился на излечении после тяжелого ранения, полученного в бою 14 февраля 1945 года.</a:t>
            </a:r>
          </a:p>
        </p:txBody>
      </p:sp>
    </p:spTree>
    <p:extLst>
      <p:ext uri="{BB962C8B-B14F-4D97-AF65-F5344CB8AC3E}">
        <p14:creationId xmlns:p14="http://schemas.microsoft.com/office/powerpoint/2010/main" val="2116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1763"/>
            <a:ext cx="3528392" cy="48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chemeClr val="tx2"/>
                </a:solidFill>
                <a:latin typeface="Times New Roman"/>
                <a:ea typeface="Calibri"/>
              </a:rPr>
              <a:t>После войны вернулся в Красноярск, окончил пединститут, работал учителем. 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Чернышёв Б.К. - студент, 1952 г.</a:t>
            </a:r>
          </a:p>
        </p:txBody>
      </p:sp>
    </p:spTree>
    <p:extLst>
      <p:ext uri="{BB962C8B-B14F-4D97-AF65-F5344CB8AC3E}">
        <p14:creationId xmlns:p14="http://schemas.microsoft.com/office/powerpoint/2010/main" val="5836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345"/>
            <a:ext cx="403590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С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1949 г. служил в органах госбезопасности. Полковник. Заместитель начальника Управления КГБ СССР по Красноярскому краю.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3076" name="Picture 4" descr="http://sc19.ru/museum/letopis_krasnoyrsk/heroes/chernishev/%D0%A7%D0%B5%D1%80%D0%BD%D1%8B%D1%88%D0%B5%D0%B21%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30870"/>
            <a:ext cx="3096343" cy="46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9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800600"/>
            <a:ext cx="4938936" cy="1405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http://sc19.ru/museum/letopis_krasnoyrsk/heroes/chernishev/%D0%91%D0%BE%D1%80%D0%B8%D1%81%20%D0%98%D0%B2%D0%B0%D0%BD%D0%BE%D0%B2%D0%B8%D1%87%20%D0%A1%D0%B5%D1%80%D0%B3%D0%B5%D0%B5%D0%B2%20(%D1%81%D0%BF%D1%80%D0%B0%D0%B2%D0%B0)%20%D0%B2%D1%8B%D0%BF%D1%83%D1%81%D0%BA%D0%BD%D0%B8%D0%BA%20%D1%88%D0%BA%D0%BE%D0%BB%D1%8B%20%E2%84%9619%20%D0%B8%20%D0%A7%D0%B5%D1%80%D0%BD%D1%8B%D1%88%D0%B5%D0%B2%20%D0%91%D0%BE%D1%80%D0%B8%D1%81%20%D0%9A%D0%BE%D0%BD%D1%81%D1%82%D0%B0%D0%BD%D1%82%D0%B8%D0%BD%D0%BE%D0%B2%D0%B8%D1%8710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3267"/>
          <a:stretch>
            <a:fillRect/>
          </a:stretch>
        </p:blipFill>
        <p:spPr bwMode="auto">
          <a:xfrm>
            <a:off x="1331640" y="836712"/>
            <a:ext cx="5908637" cy="38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085184"/>
            <a:ext cx="6192688" cy="122413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 Борис Иванович (справа) - выпускник школы №19 с Чернышёвым Борисом Константиновичем</a:t>
            </a:r>
          </a:p>
        </p:txBody>
      </p:sp>
    </p:spTree>
    <p:extLst>
      <p:ext uri="{BB962C8B-B14F-4D97-AF65-F5344CB8AC3E}">
        <p14:creationId xmlns:p14="http://schemas.microsoft.com/office/powerpoint/2010/main" val="38732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Чернышёв Б. К. с внуком Виктором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556792"/>
            <a:ext cx="3240360" cy="440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178</TotalTime>
  <Words>300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            К 70-летию Великой Победы.     классный проект                   Город Красноярск: улицы имени Героев ВОВ   Улица имени Героя Советского Союза Чернышева Бориса Константиновича</vt:lpstr>
      <vt:lpstr>Чернышев Борис Константинович командир батареи 238-го гвардейского истребительно – противотанкового артиллерийского Сандомирского ордена Ленина Краснознаменного полка, гвардии  капитан. </vt:lpstr>
      <vt:lpstr>Описание подвига</vt:lpstr>
      <vt:lpstr>Наградной лист  ордена Красной Звезды</vt:lpstr>
      <vt:lpstr>Презентация PowerPoint</vt:lpstr>
      <vt:lpstr>Презентация PowerPoint</vt:lpstr>
      <vt:lpstr>Презентация PowerPoint</vt:lpstr>
      <vt:lpstr>Презентация PowerPoint</vt:lpstr>
      <vt:lpstr>Чернышёв Б. К. с внуком Виктором</vt:lpstr>
      <vt:lpstr>Герой Советского Союза, полковник-чекист Чернышев Б.К.  умер в мае 1984 г.. Похоронен в Красноярске на Аллее Славы кладбища «Бадалык"</vt:lpstr>
      <vt:lpstr>Улица Чернышева Б.К. </vt:lpstr>
      <vt:lpstr>Презентация PowerPoint</vt:lpstr>
      <vt:lpstr>Мини исследование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70-летию великой победы. классный проект   Город Красноярск: улицы имени Героев ВОВ   Улица имени Героя Советского Союза Чернышева Бориса Константиновича</dc:title>
  <dc:creator>home</dc:creator>
  <cp:lastModifiedBy>home</cp:lastModifiedBy>
  <cp:revision>20</cp:revision>
  <dcterms:created xsi:type="dcterms:W3CDTF">2015-03-15T14:03:41Z</dcterms:created>
  <dcterms:modified xsi:type="dcterms:W3CDTF">2015-04-08T16:58:02Z</dcterms:modified>
</cp:coreProperties>
</file>