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Опрос</a:t>
            </a:r>
            <a:r>
              <a:rPr lang="ru-RU" i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жителей проживающих на улице Юшкова – Знают ли они в честь кого названа улица?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1">
                  <c:v>знают</c:v>
                </c:pt>
                <c:pt idx="2">
                  <c:v>не знают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54C72D-25F6-4704-922F-9B86E9CAA685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71EEDC-29BA-4D96-B692-B6130352D8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96136" y="5157192"/>
            <a:ext cx="2880320" cy="10801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 ученица </a:t>
            </a:r>
          </a:p>
          <a:p>
            <a:r>
              <a:rPr lang="ru-RU" sz="1400" dirty="0" smtClean="0"/>
              <a:t>5б класса</a:t>
            </a:r>
          </a:p>
          <a:p>
            <a:r>
              <a:rPr lang="ru-RU" sz="1400" dirty="0" err="1" smtClean="0"/>
              <a:t>Чичаева</a:t>
            </a:r>
            <a:r>
              <a:rPr lang="ru-RU" sz="1400" dirty="0" smtClean="0"/>
              <a:t> Виолетта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064895" cy="48965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/>
              </a:rPr>
              <a:t>                     </a:t>
            </a:r>
            <a:r>
              <a:rPr lang="ru-RU" sz="2800" dirty="0" smtClean="0">
                <a:effectLst/>
              </a:rPr>
              <a:t>К </a:t>
            </a:r>
            <a:r>
              <a:rPr lang="ru-RU" sz="2800">
                <a:effectLst/>
              </a:rPr>
              <a:t>70-летию </a:t>
            </a:r>
            <a:r>
              <a:rPr lang="ru-RU" sz="2800" smtClean="0">
                <a:effectLst/>
              </a:rPr>
              <a:t>Великой </a:t>
            </a:r>
            <a:r>
              <a:rPr lang="ru-RU" sz="2800" dirty="0">
                <a:effectLst/>
              </a:rPr>
              <a:t>П</a:t>
            </a:r>
            <a:r>
              <a:rPr lang="ru-RU" sz="2800" smtClean="0">
                <a:effectLst/>
              </a:rPr>
              <a:t>обеды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                                                                                                    </a:t>
            </a:r>
            <a:r>
              <a:rPr lang="ru-RU" sz="2400" dirty="0" smtClean="0">
                <a:effectLst/>
              </a:rPr>
              <a:t>                                                           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                    Классный проект</a:t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Город Красноярск: улицы имени Героев ВОВ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Улица имени Героя Советского Союза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Юшкова Михаила </a:t>
            </a:r>
            <a:r>
              <a:rPr lang="ru-RU" sz="2400" dirty="0" smtClean="0">
                <a:effectLst/>
              </a:rPr>
              <a:t>Афанасьевича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92288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516215" y="2060848"/>
            <a:ext cx="2285305" cy="3096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5256584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900" b="1" dirty="0"/>
              <a:t>Юшков Михаил </a:t>
            </a:r>
            <a:r>
              <a:rPr lang="ru-RU" sz="2900" b="1" dirty="0" smtClean="0"/>
              <a:t>Афанасьевич</a:t>
            </a:r>
            <a:r>
              <a:rPr lang="en-US" sz="2900" b="1" dirty="0" smtClean="0"/>
              <a:t> -</a:t>
            </a:r>
            <a:r>
              <a:rPr lang="ru-RU" sz="2900" b="1" dirty="0" smtClean="0"/>
              <a:t> </a:t>
            </a:r>
            <a:endParaRPr lang="en-US" sz="2900" b="1" dirty="0" smtClean="0"/>
          </a:p>
          <a:p>
            <a:pPr marL="45720" indent="0" algn="ctr">
              <a:buNone/>
            </a:pPr>
            <a:r>
              <a:rPr lang="ru-RU" sz="2900" b="1" dirty="0" smtClean="0"/>
              <a:t>Герой </a:t>
            </a:r>
            <a:r>
              <a:rPr lang="ru-RU" sz="2900" b="1" dirty="0"/>
              <a:t>Советского Союза</a:t>
            </a:r>
          </a:p>
          <a:p>
            <a:endParaRPr lang="ru-RU" dirty="0"/>
          </a:p>
          <a:p>
            <a:r>
              <a:rPr lang="ru-RU" sz="3400" b="1" i="1" dirty="0"/>
              <a:t>Родился в 1922 году в деревне </a:t>
            </a:r>
            <a:r>
              <a:rPr lang="ru-RU" sz="3400" b="1" i="1" dirty="0" err="1"/>
              <a:t>Коряково</a:t>
            </a:r>
            <a:r>
              <a:rPr lang="ru-RU" sz="3400" b="1" i="1" dirty="0"/>
              <a:t> </a:t>
            </a:r>
            <a:r>
              <a:rPr lang="ru-RU" sz="3400" b="1" i="1" dirty="0" err="1"/>
              <a:t>Даурского</a:t>
            </a:r>
            <a:r>
              <a:rPr lang="ru-RU" sz="3400" b="1" i="1" dirty="0"/>
              <a:t> района. Повторил бессмертный подвиг Александра Матросова, закрыв своей грудью амбразуру вражеского дзота</a:t>
            </a:r>
            <a:r>
              <a:rPr lang="ru-RU" sz="3400" b="1" i="1" dirty="0" smtClean="0"/>
              <a:t>.</a:t>
            </a:r>
            <a:endParaRPr lang="en-US" sz="3400" b="1" i="1" dirty="0" smtClean="0"/>
          </a:p>
          <a:p>
            <a:r>
              <a:rPr lang="ru-RU" sz="3400" b="1" i="1" dirty="0" smtClean="0"/>
              <a:t> </a:t>
            </a:r>
            <a:r>
              <a:rPr lang="ru-RU" sz="3400" b="1" i="1" dirty="0"/>
              <a:t>Михаил Афанасьевич похоронен в населённом пункте </a:t>
            </a:r>
            <a:r>
              <a:rPr lang="ru-RU" sz="3400" b="1" i="1" dirty="0" err="1"/>
              <a:t>Цахарин</a:t>
            </a:r>
            <a:r>
              <a:rPr lang="ru-RU" sz="3400" b="1" i="1" dirty="0"/>
              <a:t> (Германия).</a:t>
            </a:r>
            <a:r>
              <a:rPr lang="ru-RU" sz="3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4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                          </a:t>
            </a:r>
            <a:endParaRPr lang="ru-RU" sz="34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400" i="1" dirty="0">
              <a:solidFill>
                <a:srgbClr val="002060"/>
              </a:solidFill>
            </a:endParaRPr>
          </a:p>
          <a:p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624"/>
            <a:ext cx="3149401" cy="3891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62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31840" y="3645024"/>
            <a:ext cx="5904655" cy="3024336"/>
          </a:xfrm>
        </p:spPr>
        <p:txBody>
          <a:bodyPr/>
          <a:lstStyle/>
          <a:p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Улица Юшкова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находится 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Октябрьском районе Северо-западном микрорайон. Она как бы огибает массив застройки от кинотеатра "Строитель" и создает вместе с улицей </a:t>
            </a:r>
            <a:r>
              <a:rPr lang="ru-RU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Тотмина</a:t>
            </a: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крупный жилой массив. Типичная хрущевская застройка: просторные дворы с редкими посадками, детскими площадками,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скамейками у подъездов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344"/>
            <a:ext cx="2952328" cy="222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3928"/>
            <a:ext cx="25922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340767"/>
            <a:ext cx="2723009" cy="201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56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99322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3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91680" y="4293096"/>
            <a:ext cx="6512511" cy="2232248"/>
          </a:xfrm>
        </p:spPr>
        <p:txBody>
          <a:bodyPr/>
          <a:lstStyle/>
          <a:p>
            <a:r>
              <a:rPr lang="ru-RU" sz="2000" i="1" dirty="0" smtClean="0"/>
              <a:t>Из 23 мною опрошенных людей, 7 человек знают кто такой Юшков М.А.16 человек не знают. Поэтому для того, что бы люди больше знали о том человеке в честь которого назвали улицу, я развесила на подъездах биографию </a:t>
            </a:r>
            <a:r>
              <a:rPr lang="ru-RU" sz="2000" i="1" dirty="0"/>
              <a:t>Г</a:t>
            </a:r>
            <a:r>
              <a:rPr lang="ru-RU" sz="2000" i="1" dirty="0" smtClean="0"/>
              <a:t>ероя Советского Союза Юшкова Михаила Афанасьевича.</a:t>
            </a:r>
            <a:endParaRPr lang="ru-RU" sz="2000" i="1" dirty="0"/>
          </a:p>
        </p:txBody>
      </p:sp>
      <p:pic>
        <p:nvPicPr>
          <p:cNvPr id="1028" name="Picture 4" descr="C:\Documents and Settings\Pasha\Рабочий стол\Новая папка (6)\Поворот P11202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6971" r="14441" b="362"/>
          <a:stretch/>
        </p:blipFill>
        <p:spPr bwMode="auto">
          <a:xfrm>
            <a:off x="5054064" y="355092"/>
            <a:ext cx="2778824" cy="335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Documents and Settings\Pasha\Рабочий стол\Новая папка (6)\Поворот P11202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8621"/>
          <a:stretch/>
        </p:blipFill>
        <p:spPr bwMode="auto">
          <a:xfrm>
            <a:off x="1547664" y="368660"/>
            <a:ext cx="3024728" cy="339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05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268760"/>
            <a:ext cx="6912767" cy="3816424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00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165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                 К 70-летию Великой Победы                                                                                                                                                                                                          Классный проект       Город Красноярск: улицы имени Героев ВОВ   Улица имени Героя Советского Союза Юшкова Михаила Афанасьевича </vt:lpstr>
      <vt:lpstr>Презентация PowerPoint</vt:lpstr>
      <vt:lpstr>Улица Юшкова находится в Октябрьском районе Северо-западном микрорайон. Она как бы огибает массив застройки от кинотеатра "Строитель" и создает вместе с улицей Тотмина крупный жилой массив. Типичная хрущевская застройка: просторные дворы с редкими посадками, детскими площадками, скамейками у подъездов. </vt:lpstr>
      <vt:lpstr>Презентация PowerPoint</vt:lpstr>
      <vt:lpstr>Из 23 мною опрошенных людей, 7 человек знают кто такой Юшков М.А.16 человек не знают. Поэтому для того, что бы люди больше знали о том человеке в честь которого назвали улицу, я развесила на подъездах биографию Героя Советского Союза Юшкова Михаила Афанасьевича.</vt:lpstr>
      <vt:lpstr>Спасибо за внимание</vt:lpstr>
    </vt:vector>
  </TitlesOfParts>
  <Company>Zigzag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home</cp:lastModifiedBy>
  <cp:revision>15</cp:revision>
  <dcterms:created xsi:type="dcterms:W3CDTF">2015-02-23T14:16:26Z</dcterms:created>
  <dcterms:modified xsi:type="dcterms:W3CDTF">2015-04-08T16:50:42Z</dcterms:modified>
</cp:coreProperties>
</file>