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95" r:id="rId3"/>
    <p:sldId id="296" r:id="rId4"/>
    <p:sldId id="258" r:id="rId5"/>
    <p:sldId id="260" r:id="rId6"/>
    <p:sldId id="261" r:id="rId7"/>
    <p:sldId id="282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86" r:id="rId16"/>
    <p:sldId id="268" r:id="rId17"/>
    <p:sldId id="290" r:id="rId18"/>
    <p:sldId id="291" r:id="rId19"/>
    <p:sldId id="292" r:id="rId20"/>
    <p:sldId id="277" r:id="rId21"/>
    <p:sldId id="287" r:id="rId22"/>
    <p:sldId id="288" r:id="rId23"/>
    <p:sldId id="275" r:id="rId24"/>
    <p:sldId id="276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9037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1A41F9-FF26-48A1-A6D6-6017A7B20A6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53BBE-0A50-4459-9CD0-EE9D44D48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Красноярск в годы Великой Отечественной войны (1941-1945)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1800199" cy="194421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Ордена и медали Великой Отечественной войны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ns\Desktop\Мемориал Победы\DSCF0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574" y="731838"/>
            <a:ext cx="4447652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1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176 </a:t>
            </a:r>
            <a:r>
              <a:rPr lang="ru-RU" sz="2800" b="1" dirty="0"/>
              <a:t>воинам Красноярского края было присвоено звание Героя Советского Союза</a:t>
            </a:r>
            <a:r>
              <a:rPr lang="ru-RU" sz="2800" b="1" dirty="0" smtClean="0"/>
              <a:t>. </a:t>
            </a:r>
            <a:r>
              <a:rPr lang="ru-RU" sz="2800" b="1" dirty="0"/>
              <a:t>Из них пять навечно зачислены в строй воинских подразделений Советской </a:t>
            </a:r>
            <a:r>
              <a:rPr lang="ru-RU" sz="2800" b="1" dirty="0" smtClean="0"/>
              <a:t>Армии: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Михаил </a:t>
            </a:r>
            <a:r>
              <a:rPr lang="ru-RU" sz="2800" b="1" dirty="0">
                <a:solidFill>
                  <a:srgbClr val="C00000"/>
                </a:solidFill>
              </a:rPr>
              <a:t>Лаврентьевич Ивченко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Михаил </a:t>
            </a:r>
            <a:r>
              <a:rPr lang="ru-RU" sz="2800" b="1" dirty="0" err="1">
                <a:solidFill>
                  <a:srgbClr val="C00000"/>
                </a:solidFill>
              </a:rPr>
              <a:t>Поликарпович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Хвастайцев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Александр </a:t>
            </a:r>
            <a:r>
              <a:rPr lang="ru-RU" sz="2800" b="1" dirty="0">
                <a:solidFill>
                  <a:srgbClr val="C00000"/>
                </a:solidFill>
              </a:rPr>
              <a:t>Акимович Петряев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Мария Никитична </a:t>
            </a:r>
            <a:r>
              <a:rPr lang="ru-RU" sz="2800" b="1" dirty="0" err="1">
                <a:solidFill>
                  <a:srgbClr val="C00000"/>
                </a:solidFill>
              </a:rPr>
              <a:t>Цуканова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Леонид Георгиевич Храпов.</a:t>
            </a:r>
          </a:p>
        </p:txBody>
      </p:sp>
      <p:pic>
        <p:nvPicPr>
          <p:cNvPr id="4" name="Рисунок 3" descr="http://im7-tub-ru.yandex.net/i?id=332580257-14-72&amp;n=2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0081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1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НИКОЛАЙ ЯКОВЛЕВИЧ ТОТМИН</a:t>
            </a:r>
          </a:p>
          <a:p>
            <a:r>
              <a:rPr lang="ru-RU" sz="2400" b="1" dirty="0" smtClean="0"/>
              <a:t>Защищая </a:t>
            </a:r>
            <a:r>
              <a:rPr lang="ru-RU" sz="2400" b="1" dirty="0"/>
              <a:t>Ленинград, одним из первых в стране совершил воздушный лобовой таран летчик Н. Я. </a:t>
            </a:r>
            <a:r>
              <a:rPr lang="ru-RU" sz="2400" b="1" dirty="0" err="1"/>
              <a:t>Тотмин</a:t>
            </a:r>
            <a:r>
              <a:rPr lang="ru-RU" sz="2400" b="1" dirty="0"/>
              <a:t>, уроженец деревни </a:t>
            </a:r>
            <a:r>
              <a:rPr lang="ru-RU" sz="2400" b="1" dirty="0" err="1"/>
              <a:t>Усть-Яруль</a:t>
            </a:r>
            <a:r>
              <a:rPr lang="ru-RU" sz="2400" b="1" dirty="0"/>
              <a:t> </a:t>
            </a:r>
            <a:r>
              <a:rPr lang="ru-RU" sz="2400" b="1" dirty="0" err="1"/>
              <a:t>Ирбейского</a:t>
            </a:r>
            <a:r>
              <a:rPr lang="ru-RU" sz="2400" b="1" dirty="0"/>
              <a:t> района. Он направил свою </a:t>
            </a:r>
            <a:r>
              <a:rPr lang="ru-RU" sz="2400" b="1" dirty="0" smtClean="0"/>
              <a:t>машину на </a:t>
            </a:r>
            <a:r>
              <a:rPr lang="ru-RU" sz="2400" b="1" dirty="0"/>
              <a:t>фашистского стервятника, протаранил его, а сам выбросился с парашютом. </a:t>
            </a:r>
            <a:endParaRPr lang="ru-RU" sz="2400" b="1" dirty="0" smtClean="0"/>
          </a:p>
          <a:p>
            <a:r>
              <a:rPr lang="ru-RU" sz="2400" b="1" dirty="0" smtClean="0"/>
              <a:t>	За </a:t>
            </a:r>
            <a:r>
              <a:rPr lang="ru-RU" sz="2400" b="1" dirty="0"/>
              <a:t>это Н. </a:t>
            </a:r>
            <a:r>
              <a:rPr lang="ru-RU" sz="2400" b="1" dirty="0" err="1"/>
              <a:t>Тотмину</a:t>
            </a:r>
            <a:r>
              <a:rPr lang="ru-RU" sz="2400" b="1" dirty="0"/>
              <a:t> 22 июля </a:t>
            </a:r>
            <a:r>
              <a:rPr lang="ru-RU" sz="2400" b="1" dirty="0" smtClean="0"/>
              <a:t>1941года </a:t>
            </a:r>
            <a:r>
              <a:rPr lang="ru-RU" sz="2400" b="1" dirty="0"/>
              <a:t>было присвоено звание Героя Советского Союза. В последующих боях он еще не раз прославлял советскую авиацию, но геройски погиб в неравном бою 27 октября 1942 года.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1"/>
            <a:ext cx="1584176" cy="158417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4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513" y="2060848"/>
            <a:ext cx="82009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СТЕПАН ИВАНОВИЧ КРЕТОВ</a:t>
            </a:r>
          </a:p>
          <a:p>
            <a:r>
              <a:rPr lang="ru-RU" sz="2400" b="1" dirty="0" smtClean="0"/>
              <a:t>	Из </a:t>
            </a:r>
            <a:r>
              <a:rPr lang="ru-RU" sz="2400" b="1" dirty="0"/>
              <a:t>летчиков-бомбардировщиков грозой для фашистов был дважды Герой Советского Союза, коммунист из Минусинска С. И. </a:t>
            </a:r>
            <a:r>
              <a:rPr lang="ru-RU" sz="2400" b="1" dirty="0" err="1"/>
              <a:t>Кретов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Он </a:t>
            </a:r>
            <a:r>
              <a:rPr lang="ru-RU" sz="2400" b="1" dirty="0"/>
              <a:t>совершил более 400 боевых вылетов, наносил сокрушительные удары по железнодорожным узлам и переправам противника, бомбил передний край и глубокие тылы врага. После окончания войны С. И. </a:t>
            </a:r>
            <a:r>
              <a:rPr lang="ru-RU" sz="2400" b="1" dirty="0" err="1"/>
              <a:t>Кретов</a:t>
            </a:r>
            <a:r>
              <a:rPr lang="ru-RU" sz="2400" b="1" dirty="0"/>
              <a:t> много лет служил в авиации, передавая свой опыт новому поколению летчиков. Умер в 1975 году. В Минусинске сооружен бронзовый бюст Героя.</a:t>
            </a:r>
          </a:p>
        </p:txBody>
      </p:sp>
      <p:pic>
        <p:nvPicPr>
          <p:cNvPr id="4" name="Рисунок 3" descr="http://im7-tub-ru.yandex.net/i?id=332580257-14-72&amp;n=2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135380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998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826" y="476672"/>
            <a:ext cx="7681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КОМСОМОЛЕЦ ЭВЕНК ИННОКЕНТИЙ УВАЧАН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/>
              <a:t>на фронте был связистом. Он обеспечивал бесперебойную связь между подразделениями в самых трудных условиях боя. За образцовое выполнение заданий командования при форсировании реки Днепр, развитие боевых успехов на правом берегу реки и проявленную при этом отвагу и геройство гвардии красноармейцу И. </a:t>
            </a:r>
            <a:r>
              <a:rPr lang="ru-RU" sz="2400" b="1" dirty="0" smtClean="0"/>
              <a:t>Г. </a:t>
            </a:r>
            <a:r>
              <a:rPr lang="ru-RU" sz="2400" b="1" dirty="0" err="1"/>
              <a:t>Увачану</a:t>
            </a:r>
            <a:r>
              <a:rPr lang="ru-RU" sz="2400" b="1" dirty="0"/>
              <a:t> было присвоено звание Героя Советского Союза. Герою не суждено было вернуться к мирному труду. Вскоре после получения высокого звания он погиб, но земляки бережно хранят о нем память. Его именем названа одна из средних школ Эвенкии.</a:t>
            </a:r>
          </a:p>
        </p:txBody>
      </p:sp>
    </p:spTree>
    <p:extLst>
      <p:ext uri="{BB962C8B-B14F-4D97-AF65-F5344CB8AC3E}">
        <p14:creationId xmlns="" xmlns:p14="http://schemas.microsoft.com/office/powerpoint/2010/main" val="556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902152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Форма солдат Красной Армии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829" y="1398588"/>
            <a:ext cx="1822842" cy="2743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298" y="1400175"/>
            <a:ext cx="1822842" cy="2743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04664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СЕЛЬСКОЕ ХОЗЯЙСТВО И ДЕРЕВНЯ В ГОДЫ ВОЙНЫ</a:t>
            </a:r>
          </a:p>
          <a:p>
            <a:r>
              <a:rPr lang="ru-RU" sz="2000" b="1" dirty="0" smtClean="0"/>
              <a:t>Значительная часть мужского населения, механизаторских кадров и техники была отвлечена в армию. Рабочий день был увеличен до 12—15 часов в сутки. На колхозные поля и животноводческие фермы вышли старики, женщины и дети, юноши и девушки в короткие сроки овладевали мастерством управления машинами. </a:t>
            </a:r>
          </a:p>
          <a:p>
            <a:r>
              <a:rPr lang="ru-RU" sz="2000" b="1" dirty="0" smtClean="0"/>
              <a:t>	В горячие дни уборки урожая появилось много новых героев и героинь сельскохозяйственного труда. Мастер комбайновой уборки Нефедов в </a:t>
            </a:r>
            <a:r>
              <a:rPr lang="ru-RU" sz="2000" b="1" dirty="0" err="1" smtClean="0"/>
              <a:t>Краснотуранской</a:t>
            </a:r>
            <a:r>
              <a:rPr lang="ru-RU" sz="2000" b="1" dirty="0" smtClean="0"/>
              <a:t> МТС своим комбайном убрал более 350 гектаров при средней урожайности свыше 12 центнеров зерна с гектара. </a:t>
            </a:r>
          </a:p>
          <a:p>
            <a:r>
              <a:rPr lang="ru-RU" sz="2000" b="1" dirty="0" smtClean="0"/>
              <a:t>		Свыше двух тысяч вязальщиц снопов работали по методу лучшего в крае «фронтового» звена колхоза «Первое мая» Усть-Абаканского района. Под руководством комсомолки Дуси </a:t>
            </a:r>
            <a:r>
              <a:rPr lang="ru-RU" sz="2000" b="1" dirty="0" err="1" smtClean="0"/>
              <a:t>Дребенцовой</a:t>
            </a:r>
            <a:r>
              <a:rPr lang="ru-RU" sz="2000" b="1" dirty="0" smtClean="0"/>
              <a:t> это звено вязало до 25 тысячи снопов в день.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55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92" y="260648"/>
            <a:ext cx="8641104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ПРОМЫШЛЕННОСТЬ В ГОДЫ ВОЙНЫ</a:t>
            </a:r>
          </a:p>
          <a:p>
            <a:r>
              <a:rPr lang="ru-RU" sz="2400" b="1" dirty="0" smtClean="0"/>
              <a:t>Нападение </a:t>
            </a:r>
            <a:r>
              <a:rPr lang="ru-RU" sz="2400" b="1" dirty="0"/>
              <a:t>гитлеровской Германии на нашу Родину потребовало быстрого перевода экономики на военные рельсы. </a:t>
            </a:r>
            <a:r>
              <a:rPr lang="ru-RU" sz="2400" b="1" dirty="0" smtClean="0"/>
              <a:t>В </a:t>
            </a:r>
            <a:r>
              <a:rPr lang="ru-RU" sz="2400" b="1" dirty="0"/>
              <a:t>Красноярский край </a:t>
            </a:r>
            <a:r>
              <a:rPr lang="ru-RU" sz="2400" b="1" dirty="0" smtClean="0"/>
              <a:t>из </a:t>
            </a:r>
            <a:r>
              <a:rPr lang="ru-RU" sz="2400" b="1" dirty="0"/>
              <a:t>западных областей было эвакуировано более 80 крупных предприятий.</a:t>
            </a:r>
          </a:p>
          <a:p>
            <a:r>
              <a:rPr lang="ru-RU" sz="2400" b="1" dirty="0" smtClean="0"/>
              <a:t>Только </a:t>
            </a:r>
            <a:r>
              <a:rPr lang="ru-RU" sz="2400" b="1" dirty="0"/>
              <a:t>для перевозки завода «Красный </a:t>
            </a:r>
            <a:r>
              <a:rPr lang="ru-RU" sz="2400" b="1" dirty="0" smtClean="0"/>
              <a:t>Профинтерн» </a:t>
            </a:r>
            <a:r>
              <a:rPr lang="ru-RU" sz="2400" b="1" dirty="0"/>
              <a:t>(ныне «</a:t>
            </a:r>
            <a:r>
              <a:rPr lang="ru-RU" sz="2400" b="1" dirty="0" err="1"/>
              <a:t>Сибтяжмаш</a:t>
            </a:r>
            <a:r>
              <a:rPr lang="ru-RU" sz="2400" b="1" dirty="0"/>
              <a:t>») из Брянской области в августе 1941 года потребовалось 5934 вагона с оборудованием весом 19 тысяч тонн. Они разгружались вручную, рабочие трудились по 13 – 14 часов в сутки. Оборудование монтировалось в морозы, часто – прямо на снегу. Строительство цехов шло одновременно с освоением выпуска военной продукции. </a:t>
            </a:r>
            <a:r>
              <a:rPr lang="ru-RU" sz="2400" b="1" dirty="0" smtClean="0"/>
              <a:t>В </a:t>
            </a:r>
            <a:r>
              <a:rPr lang="ru-RU" sz="2400" b="1" dirty="0"/>
              <a:t>октябре 1941 года завод дал фронту первые минометы, ручные гранаты, снаряды.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6178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3841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ПРОМЫШЛЕННОСТЬ В ГОДЫ ВОЙНЫ</a:t>
            </a:r>
          </a:p>
          <a:p>
            <a:pPr algn="just"/>
            <a:r>
              <a:rPr lang="ru-RU" sz="2400" b="1" dirty="0" smtClean="0"/>
              <a:t>К </a:t>
            </a:r>
            <a:r>
              <a:rPr lang="ru-RU" sz="2400" b="1" dirty="0"/>
              <a:t>концу 1941-го в крае уже работали 22 предприятия, изготавливающие оружие и боеприпасы. Среди них завод «</a:t>
            </a:r>
            <a:r>
              <a:rPr lang="ru-RU" sz="2400" b="1" dirty="0" err="1"/>
              <a:t>Красмаш</a:t>
            </a:r>
            <a:r>
              <a:rPr lang="ru-RU" sz="2400" b="1" dirty="0"/>
              <a:t>», поставивший фронту за годы войны 26 тысяч пушек различных систем, более 5 тысяч минометов, 220 тысяч крупных авиабомб, 3500 морских мин. На площадях завода имени Побежимова выпускали запчасти к самолету СБ, </a:t>
            </a:r>
            <a:r>
              <a:rPr lang="ru-RU" sz="2400" b="1" dirty="0" err="1"/>
              <a:t>катапультовый</a:t>
            </a:r>
            <a:r>
              <a:rPr lang="ru-RU" sz="2400" b="1" dirty="0"/>
              <a:t> базовый разведчик Бе-4. Химические мины и снаряды выпускал комбайновый завод, а с середины 1944 года завод стал производить комбайны.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33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39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Промышленность края в годы войны. Музей «Мемориал Победы»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dns\Desktop\Экскурсия\DSC05755 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796" y="731838"/>
            <a:ext cx="5211207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48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071678"/>
            <a:ext cx="6400800" cy="3643338"/>
          </a:xfrm>
        </p:spPr>
        <p:txBody>
          <a:bodyPr/>
          <a:lstStyle/>
          <a:p>
            <a:r>
              <a:rPr lang="ru-RU" dirty="0" smtClean="0"/>
              <a:t>Познание подвигов красноярцев в годы Великой Отечественной Войны.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Музей «Мемориал Победы» в Красноярске. Битва за Москву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ns\Desktop\Мемориал Победы\DSCF01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112568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72168"/>
            <a:ext cx="6974161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Объявления на стенах домов блокадного Ленинграда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Экскурсия\DSC057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05" y="731838"/>
            <a:ext cx="5229590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68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Объявление времен Великой Отечественной войны. Музей «Мемориал Победы»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Экскурсия\DSC057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05" y="731838"/>
            <a:ext cx="5229590" cy="34750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5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0499"/>
            <a:ext cx="4680520" cy="64801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5399" y="980728"/>
            <a:ext cx="3096344" cy="310854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ДОКУМЕНТ</a:t>
            </a:r>
            <a:endParaRPr lang="ru-RU" sz="2400" b="1" dirty="0" smtClean="0"/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ПОХОРОНКА НА  </a:t>
            </a:r>
            <a:r>
              <a:rPr lang="ru-RU" sz="2400" b="1" dirty="0">
                <a:solidFill>
                  <a:srgbClr val="C00000"/>
                </a:solidFill>
              </a:rPr>
              <a:t>НИКОЛАЯ МАКАРОВИЧА МАМАЕВА </a:t>
            </a:r>
            <a:r>
              <a:rPr lang="ru-RU" sz="2400" b="1" dirty="0" smtClean="0">
                <a:solidFill>
                  <a:srgbClr val="C00000"/>
                </a:solidFill>
              </a:rPr>
              <a:t>1943года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( Пришла в 1946 </a:t>
            </a:r>
            <a:r>
              <a:rPr lang="ru-RU" sz="2400" b="1" dirty="0" smtClean="0">
                <a:solidFill>
                  <a:srgbClr val="C00000"/>
                </a:solidFill>
              </a:rPr>
              <a:t>году)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8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30" y="836712"/>
            <a:ext cx="7847609" cy="544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+mj-lt"/>
                <a:ea typeface="Times New Roman"/>
                <a:cs typeface="Times New Roman"/>
              </a:rPr>
              <a:t>ТЕСТ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1. Назовите годы Великой Отечественной войны: а) 1941-1945 б) 1918-1920  в) 1939-1945 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Сколько человек из края ушли на фронт в годы Великой Отечественной войны (человек)?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а)100 тыс. б) 1 млн. в) 455 тыс. г) 360 тыс.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3. 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Сколько воинов из Красноярского края удостоены были высшего звания Героя Советского Союза (человек)?  а) 176   б) 180   в) 203  г) 144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4. 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Продолжительность рабочего дня в сельском хозяйстве края в годы Великой Отечественной войны (часы): а) 12-15  б) 7-8 в) 8-9  г) 10-11 </a:t>
            </a:r>
            <a:endParaRPr lang="ru-RU" sz="2000" b="1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5. Герой Советского Союза, наш земляк, одним из первых совершивший воздушный таран, защищая Ленинград: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а)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Г.Жуков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б)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К.Рокоссовский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  в) </a:t>
            </a:r>
            <a:r>
              <a:rPr lang="ru-RU" sz="2000" b="1" dirty="0" err="1" smtClean="0">
                <a:effectLst/>
                <a:latin typeface="+mj-lt"/>
                <a:ea typeface="Times New Roman"/>
                <a:cs typeface="Times New Roman"/>
              </a:rPr>
              <a:t>Н.Тотмин</a:t>
            </a:r>
            <a:r>
              <a:rPr lang="ru-RU" sz="2000" b="1" dirty="0" smtClean="0">
                <a:effectLst/>
                <a:latin typeface="+mj-lt"/>
                <a:ea typeface="Times New Roman"/>
                <a:cs typeface="Times New Roman"/>
              </a:rPr>
              <a:t> г) </a:t>
            </a: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А. Матросов</a:t>
            </a:r>
            <a:endParaRPr lang="ru-RU" sz="2000" b="1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643182"/>
            <a:ext cx="7358115" cy="21431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2071678"/>
            <a:ext cx="7715304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способствовать развитию патриотических чувств – любви к Родине, чувства гордости за свою страну и свой народ, уважения к его великим свершениям и достойным страницам прошлого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способствовать воспитанию уважения к людям старшего поколения, желания узнать больше о героях </a:t>
            </a:r>
            <a:r>
              <a:rPr lang="ru-RU" dirty="0" smtClean="0"/>
              <a:t>войны.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75" y="1054100"/>
            <a:ext cx="593725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76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0/49205/img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5" cy="554461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9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22 июня 1941 года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фашистская Германия вероломно напала на СССР.</a:t>
            </a:r>
          </a:p>
          <a:p>
            <a:r>
              <a:rPr lang="ru-RU" sz="2400" b="1" dirty="0" smtClean="0"/>
              <a:t>Правительственное сообщение, с которым выступил В.М. Молотов, прозвучало в Красноярске в 16 часов по местному времени. Горожане, замерев, стояли перед радиорепродукторами на улицах и площадях, слушая о бомбежке городов, боях на западных границах страны.</a:t>
            </a:r>
          </a:p>
          <a:p>
            <a:r>
              <a:rPr lang="ru-RU" sz="2400" b="1" dirty="0" smtClean="0"/>
              <a:t>	Сотни красноярцев шли в военкоматы, райкомы и горкомы партии, на призывной пункт, который был оборудован в ЦПКиО им </a:t>
            </a:r>
            <a:r>
              <a:rPr lang="ru-RU" sz="2400" b="1" dirty="0" err="1" smtClean="0"/>
              <a:t>А.М.Горького</a:t>
            </a:r>
            <a:r>
              <a:rPr lang="ru-RU" sz="2400" b="1" dirty="0" smtClean="0"/>
              <a:t>, с одной просьбой – направить их на фронт.</a:t>
            </a:r>
          </a:p>
          <a:p>
            <a:r>
              <a:rPr lang="ru-RU" sz="2400" b="1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9993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Начало войны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ns\Desktop\Мемориал Победы\DSCF0103 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938524" cy="383507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5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74783"/>
            <a:ext cx="7056784" cy="31700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455 тысяч жителей Красноярского края ушли на фронт в годы войны,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165 тысяч из них не вернулись.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7-tub-ru.yandex.net/i?id=332580257-14-72&amp;n=2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368152" cy="1432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5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7346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/>
              <a:t>время войны Сибирский военный округ направил на фронт десятки дивизий и бригад, 27 из них стали гвардейскими. Все соединения, формировавшиеся в Сибирском военном округе, были награждены орденами. </a:t>
            </a:r>
            <a:endParaRPr lang="ru-RU" sz="2400" dirty="0" smtClean="0"/>
          </a:p>
          <a:p>
            <a:r>
              <a:rPr lang="ru-RU" sz="2400" dirty="0" smtClean="0"/>
              <a:t>1232 </a:t>
            </a:r>
            <a:r>
              <a:rPr lang="ru-RU" sz="2400" dirty="0"/>
              <a:t>воина-сибиряка удостоены звания Героя Советского Союза. Пятеро стали дважды Героями, в их числе красноярец С. И. </a:t>
            </a:r>
            <a:r>
              <a:rPr lang="ru-RU" sz="2400" dirty="0" err="1"/>
              <a:t>Кретов</a:t>
            </a:r>
            <a:r>
              <a:rPr lang="ru-RU" sz="2400" dirty="0"/>
              <a:t>. Новосибирец А. И. </a:t>
            </a:r>
            <a:r>
              <a:rPr lang="ru-RU" sz="2400" dirty="0" err="1"/>
              <a:t>Покрышкин</a:t>
            </a:r>
            <a:r>
              <a:rPr lang="ru-RU" sz="2400" dirty="0"/>
              <a:t> стал трижды Героем Советского Союза. 140 сибиряков, в их числе 55 красноярцев, стали полными кавалерами ордена Славы. Героический подвиг Александра Матросова повторили 28 воинов, среди них красноярцы лейтенант Ефим Белинский, рядовые Михаил Ивченко и Михаил Юшков.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3659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834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Красноярск в годы Великой Отечественной войны (1941-1945)</vt:lpstr>
      <vt:lpstr>Цель</vt:lpstr>
      <vt:lpstr>Задачи:</vt:lpstr>
      <vt:lpstr>Слайд 4</vt:lpstr>
      <vt:lpstr>Слайд 5</vt:lpstr>
      <vt:lpstr>Слайд 6</vt:lpstr>
      <vt:lpstr>Начало войны</vt:lpstr>
      <vt:lpstr>Слайд 8</vt:lpstr>
      <vt:lpstr>Слайд 9</vt:lpstr>
      <vt:lpstr>Ордена и медали Великой Отечественной войны</vt:lpstr>
      <vt:lpstr>Слайд 11</vt:lpstr>
      <vt:lpstr>Слайд 12</vt:lpstr>
      <vt:lpstr>Слайд 13</vt:lpstr>
      <vt:lpstr>Слайд 14</vt:lpstr>
      <vt:lpstr>Форма солдат Красной Армии</vt:lpstr>
      <vt:lpstr>Слайд 16</vt:lpstr>
      <vt:lpstr>Слайд 17</vt:lpstr>
      <vt:lpstr>Слайд 18</vt:lpstr>
      <vt:lpstr>Промышленность края в годы войны. Музей «Мемориал Победы»</vt:lpstr>
      <vt:lpstr>Музей «Мемориал Победы» в Красноярске. Битва за Москву</vt:lpstr>
      <vt:lpstr>Объявления на стенах домов блокадного Ленинграда </vt:lpstr>
      <vt:lpstr>Объявление времен Великой Отечественной войны. Музей «Мемориал Победы»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Учитель</cp:lastModifiedBy>
  <cp:revision>44</cp:revision>
  <dcterms:created xsi:type="dcterms:W3CDTF">2014-04-28T11:15:14Z</dcterms:created>
  <dcterms:modified xsi:type="dcterms:W3CDTF">2015-02-25T11:32:33Z</dcterms:modified>
</cp:coreProperties>
</file>