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1" r:id="rId8"/>
    <p:sldId id="260" r:id="rId9"/>
    <p:sldId id="269" r:id="rId10"/>
    <p:sldId id="262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04" autoAdjust="0"/>
  </p:normalViewPr>
  <p:slideViewPr>
    <p:cSldViewPr>
      <p:cViewPr>
        <p:scale>
          <a:sx n="50" d="100"/>
          <a:sy n="50" d="100"/>
        </p:scale>
        <p:origin x="-11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EDD8-7B47-4EBE-9103-514DC596B662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5147-B7C7-477F-8CDE-808D264E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warunit/id2955/?static_hash=1759739940e94c2fa19c544382df0294v2" TargetMode="External"/><Relationship Id="rId2" Type="http://schemas.openxmlformats.org/officeDocument/2006/relationships/hyperlink" Target="https://pamyat-naroda.ru/warunit/id5696/?static_hash=1759739940e94c2fa19c544382df0294v2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Мои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прапрадеды 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участники Великой отечественной войны</a:t>
            </a:r>
            <a:b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выполнила ученица 7Б класса Рахманова Н.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</a:t>
            </a:r>
            <a:endParaRPr lang="ru-RU" dirty="0"/>
          </a:p>
        </p:txBody>
      </p:sp>
      <p:pic>
        <p:nvPicPr>
          <p:cNvPr id="3" name="Picture 4" descr="https://cdn.moypolk.ru/static/resize/w800/soldiers/awards/2021/05/03/e8bd7b153d3168939228b97bdad396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88843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Кобылкин</a:t>
            </a:r>
            <a:r>
              <a:rPr lang="ru-RU" dirty="0" smtClean="0"/>
              <a:t> Кузьма </a:t>
            </a:r>
            <a:r>
              <a:rPr lang="ru-RU" dirty="0" err="1" smtClean="0"/>
              <a:t>Андреянович</a:t>
            </a:r>
            <a:endParaRPr lang="ru-RU" dirty="0"/>
          </a:p>
        </p:txBody>
      </p:sp>
      <p:pic>
        <p:nvPicPr>
          <p:cNvPr id="4098" name="Picture 2" descr="C:\Users\nelya\Desktop\0-02-05-4d0359daa3fe423d8be0ab40bc694d9a5ca390705fe0d8202e49c2fada087e02_19292b55006bd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1210965"/>
            <a:ext cx="4260850" cy="564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https://pamyat-naroda.ru/warunit/id5696/?</a:t>
            </a:r>
            <a:r>
              <a:rPr lang="en-US" dirty="0" smtClean="0">
                <a:hlinkClick r:id="rId2"/>
              </a:rPr>
              <a:t>static_hash=1759739940e94c2fa19c544382df0294v2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https://pamyat-naroda.ru/warunit/id2955/?</a:t>
            </a:r>
            <a:r>
              <a:rPr lang="en-US" dirty="0" smtClean="0">
                <a:hlinkClick r:id="rId3"/>
              </a:rPr>
              <a:t>static_hash=1759739940e94c2fa19c544382df0294v2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</a:t>
            </a:r>
            <a:endParaRPr lang="ru-RU" dirty="0"/>
          </a:p>
        </p:txBody>
      </p:sp>
      <p:pic>
        <p:nvPicPr>
          <p:cNvPr id="5122" name="Picture 2" descr="https://teleskop.media/wp-content/uploads/2019/03/1-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0688"/>
            <a:ext cx="4716016" cy="5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elya\Desktop\0-02-05-4e4d4407d80b7b443abc6efd8150fffe702f4122dda073b0c4b6d5c0b630d32f_ae9d280e56a2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047875"/>
            <a:ext cx="65151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6858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На войну прибыл 1941г. и до 1944г. о нем ничего не известно, но по рассказам деда он был разведчиком и в 1943г. попал в плен. В 1944г. он прибыл в 11 отдельный эксплуатационный железнодорожный полк, дошёл до Берлина. 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nelya\Desktop\0-02-05-ea83c4ca8440a516808c41fb7f615c99eb27b550af040ac05740287f088be4ed_cb17ada23f704d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1026" name="Picture 2" descr="C:\Users\nelya\Desktop\0-02-05-72f2604478c180b539b940107e65928ce03512b4d37d97ed6128429ec0225339_bc01ecda0144d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73944"/>
            <a:ext cx="3960440" cy="558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Медали</a:t>
            </a:r>
            <a:endParaRPr lang="ru-RU" dirty="0"/>
          </a:p>
        </p:txBody>
      </p:sp>
      <p:pic>
        <p:nvPicPr>
          <p:cNvPr id="2050" name="Picture 2" descr="https://im0-tub-ru.yandex.net/i?id=0c350304ac8b78a657bb51a018a1065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3491880" cy="5589240"/>
          </a:xfrm>
          <a:prstGeom prst="rect">
            <a:avLst/>
          </a:prstGeom>
          <a:noFill/>
        </p:spPr>
      </p:pic>
      <p:sp>
        <p:nvSpPr>
          <p:cNvPr id="2052" name="AutoShape 4" descr="http://www.specnaz.ru/img/images/%D0%91%D0%BE%D0%BD%D0%B4%D0%B0%D1%80%D0%B5%D0%B2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www.specnaz.ru/img/images/%D0%91%D0%BE%D0%BD%D0%B4%D0%B0%D1%80%D0%B5%D0%B2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www.specnaz.ru/img/images/%D0%91%D0%BE%D0%BD%D0%B4%D0%B0%D1%80%D0%B5%D0%B2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www.specnaz.ru/img/images/%D0%91%D0%BE%D0%BD%D0%B4%D0%B0%D1%80%D0%B5%D0%B2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www.oblgazeta.ru/media/_versions/19r_enl_typ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www.oblgazeta.ru/media/_versions/19r_enl_typ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www.oblgazeta.ru/media/_versions/19r_enl_typ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C:\Users\nelya\Desktop\19r_enl_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3204468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Медали</a:t>
            </a:r>
            <a:endParaRPr lang="ru-RU" dirty="0"/>
          </a:p>
        </p:txBody>
      </p:sp>
      <p:pic>
        <p:nvPicPr>
          <p:cNvPr id="17410" name="Picture 2" descr="https://cdn.moypolk.ru/static/resize/w800/soldiers/awards/2019/05/08/10003f761abb3641ff595a135c45fd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563888" cy="5013176"/>
          </a:xfrm>
          <a:prstGeom prst="rect">
            <a:avLst/>
          </a:prstGeom>
          <a:noFill/>
        </p:spPr>
      </p:pic>
      <p:pic>
        <p:nvPicPr>
          <p:cNvPr id="17412" name="Picture 4" descr="https://cdn.moypolk.ru/static/resize/w800/soldiers/awards/2021/05/03/e8bd7b153d3168939228b97bdad396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388843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6858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/>
              <a:t>Кобылкин</a:t>
            </a:r>
            <a:r>
              <a:rPr lang="ru-RU" dirty="0" smtClean="0"/>
              <a:t> Иван </a:t>
            </a:r>
            <a:r>
              <a:rPr lang="ru-RU" dirty="0" err="1" smtClean="0"/>
              <a:t>Андреянович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(1914г.-1976г.)</a:t>
            </a:r>
            <a:br>
              <a:rPr lang="ru-RU" dirty="0" smtClean="0"/>
            </a:br>
            <a:r>
              <a:rPr lang="ru-RU" dirty="0" smtClean="0"/>
              <a:t>Призван в 1941г. Бурятия </a:t>
            </a:r>
            <a:r>
              <a:rPr lang="ru-RU" dirty="0" err="1" smtClean="0"/>
              <a:t>Кобанский</a:t>
            </a:r>
            <a:r>
              <a:rPr lang="ru-RU" dirty="0" smtClean="0"/>
              <a:t> район село Брянск. Прибыв на фронт был сразу ранен - контужен.</a:t>
            </a:r>
            <a:r>
              <a:rPr lang="ru-RU" dirty="0"/>
              <a:t> </a:t>
            </a:r>
            <a:r>
              <a:rPr lang="ru-RU" dirty="0" smtClean="0"/>
              <a:t>Выписавшись из госпиталя он снова вернулся на фронт и возил раненых с поля боя на лошадях до конца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6626" name="Picture 2" descr="C:\Users\nelya\Desktop\0-02-05-51091bd44afa8bc45b5337b866207d33d899c38c87f208d8c0da66264ca21c2e_e7872bf298500d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403244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78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Мои прапрадеды - участники Великой отечественной войны </vt:lpstr>
      <vt:lpstr>Слайд 2</vt:lpstr>
      <vt:lpstr>На войну прибыл 1941г. и до 1944г. о нем ничего не известно, но по рассказам деда он был разведчиком и в 1943г. попал в плен. В 1944г. он прибыл в 11 отдельный эксплуатационный железнодорожный полк, дошёл до Берлина.    </vt:lpstr>
      <vt:lpstr>Слайд 4</vt:lpstr>
      <vt:lpstr>Фотография</vt:lpstr>
      <vt:lpstr>Медали</vt:lpstr>
      <vt:lpstr>Медали</vt:lpstr>
      <vt:lpstr>Кобылкин Иван Андреянович (1914г.-1976г.) Призван в 1941г. Бурятия Кобанский район село Брянск. Прибыв на фронт был сразу ранен - контужен. Выписавшись из госпиталя он снова вернулся на фронт и возил раненых с поля боя на лошадях до конца войны.</vt:lpstr>
      <vt:lpstr>Фотография</vt:lpstr>
      <vt:lpstr>Медаль</vt:lpstr>
      <vt:lpstr>Кобылкин Кузьма Андреянович</vt:lpstr>
      <vt:lpstr>https://pamyat-naroda.ru/warunit/id5696/?static_hash=1759739940e94c2fa19c544382df0294v2  https://pamyat-naroda.ru/warunit/id2955/?static_hash=1759739940e94c2fa19c544382df0294v2 </vt:lpstr>
      <vt:lpstr>Медаль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прапрадеды - участники Великой отечественной войны</dc:title>
  <dc:creator>nelya</dc:creator>
  <cp:lastModifiedBy>nelya</cp:lastModifiedBy>
  <cp:revision>15</cp:revision>
  <dcterms:created xsi:type="dcterms:W3CDTF">2022-03-13T05:16:01Z</dcterms:created>
  <dcterms:modified xsi:type="dcterms:W3CDTF">2022-03-13T08:17:33Z</dcterms:modified>
</cp:coreProperties>
</file>