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753" r:id="rId2"/>
    <p:sldMasterId id="2147483765" r:id="rId3"/>
  </p:sldMasterIdLst>
  <p:notesMasterIdLst>
    <p:notesMasterId r:id="rId23"/>
  </p:notesMasterIdLst>
  <p:sldIdLst>
    <p:sldId id="256" r:id="rId4"/>
    <p:sldId id="257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9" r:id="rId15"/>
    <p:sldId id="267" r:id="rId16"/>
    <p:sldId id="268" r:id="rId17"/>
    <p:sldId id="271" r:id="rId18"/>
    <p:sldId id="273" r:id="rId19"/>
    <p:sldId id="274" r:id="rId20"/>
    <p:sldId id="270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5674-A014-4C62-8926-C69D815A8092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E8D9-2EAC-44D7-869C-A75A9CF73B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E8D9-2EAC-44D7-869C-A75A9CF73B6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3A803-DBEB-4469-BAD0-09D734A9F4D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A0A1823-7684-4B19-B276-B96363A11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43C9F-946E-4849-976C-F4C59232DD50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BD8D4-41D7-4984-BB07-96A0FEE0F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D49D5-21A1-4C41-8340-2411C8927145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809E-8E01-4FCA-ADA2-93376F1AC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7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5" y="3550128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3A803-DBEB-4469-BAD0-09D734A9F4D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0A1823-7684-4B19-B276-B96363A11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78F78758-7195-4F80-B814-C509158DF5E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9EB1B56-BCB6-4844-AF86-B77416C99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9639D-A663-4752-A2D3-AB3D35A7840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375B-E0B2-48B3-AEF5-6289A7CB9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4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ED439-004F-4484-9065-2A17B641361B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24885-BFF7-41CE-A18F-D89501BA9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2FEF6-CFBA-428E-A585-3E138CAAF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620C6-E845-41CE-BF97-383DFFCED64F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2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81F6E-4C2D-4F11-AFDD-497E39E2121E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93962-AE8B-4C94-80B6-EE19D364E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4F2F0-FD17-455F-9AA8-705C4FDEB2B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9D99-F3A4-4E9D-8728-BC70EF7A0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67C54F71-850E-4E02-9B35-E80BB1283A13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E6E3951-852D-4495-BE09-FC1EF2773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8758-7195-4F80-B814-C509158DF5E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9EB1B56-BCB6-4844-AF86-B77416C99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79806-F16B-4558-812C-99998AB7274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625D38-3C07-4102-B1D1-FE092C51D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43C9F-946E-4849-976C-F4C59232DD50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BD8D4-41D7-4984-BB07-96A0FEE0F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D49D5-21A1-4C41-8340-2411C8927145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809E-8E01-4FCA-ADA2-93376F1AC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B3A803-DBEB-4469-BAD0-09D734A9F4D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A0A1823-7684-4B19-B276-B96363A11F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F78758-7195-4F80-B814-C509158DF5E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B9EB1B56-BCB6-4844-AF86-B77416C99B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9639D-A663-4752-A2D3-AB3D35A7840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375B-E0B2-48B3-AEF5-6289A7CB9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ED439-004F-4484-9065-2A17B641361B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24885-BFF7-41CE-A18F-D89501BA9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620C6-E845-41CE-BF97-383DFFCED64F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772FEF6-CFBA-428E-A585-3E138CAAF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81F6E-4C2D-4F11-AFDD-497E39E2121E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93962-AE8B-4C94-80B6-EE19D364E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4F2F0-FD17-455F-9AA8-705C4FDEB2B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9D99-F3A4-4E9D-8728-BC70EF7A0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4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C9639D-A663-4752-A2D3-AB3D35A78404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375B-E0B2-48B3-AEF5-6289A7CB9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54F71-850E-4E02-9B35-E80BB1283A13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3951-852D-4495-BE09-FC1EF2773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79806-F16B-4558-812C-99998AB7274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25D38-3C07-4102-B1D1-FE092C51D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B43C9F-946E-4849-976C-F4C59232DD50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BD8D4-41D7-4984-BB07-96A0FEE0F4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9D49D5-21A1-4C41-8340-2411C8927145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60809E-8E01-4FCA-ADA2-93376F1ACD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ED439-004F-4484-9065-2A17B641361B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24885-BFF7-41CE-A18F-D89501BA93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6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8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6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620C6-E845-41CE-BF97-383DFFCED64F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772FEF6-CFBA-428E-A585-3E138CAAF2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2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B81F6E-4C2D-4F11-AFDD-497E39E2121E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093962-AE8B-4C94-80B6-EE19D364E4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44F2F0-FD17-455F-9AA8-705C4FDEB2BA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29D99-F3A4-4E9D-8728-BC70EF7A0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1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54F71-850E-4E02-9B35-E80BB1283A13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6E3951-852D-4495-BE09-FC1EF2773A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B79806-F16B-4558-812C-99998AB7274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25D38-3C07-4102-B1D1-FE092C51D3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5000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285FA6-65F6-47B3-B93B-282C8BBEC8C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536796-1D00-47C3-BB3C-C98DBD976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900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ransition spd="slow" advClick="0" advTm="15000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2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285FA6-65F6-47B3-B93B-282C8BBEC8C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536796-1D00-47C3-BB3C-C98DBD976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ransition spd="slow" advClick="0" advTm="15000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285FA6-65F6-47B3-B93B-282C8BBEC8C8}" type="datetimeFigureOut">
              <a:rPr lang="ru-RU" smtClean="0"/>
              <a:pPr>
                <a:defRPr/>
              </a:pPr>
              <a:t>26.05.2019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536796-1D00-47C3-BB3C-C98DBD9760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1\Desktop\&#1041;&#1077;&#1089;&#1089;&#1084;&#1077;&#1088;&#1090;&#1085;&#1099;&#1081;%20&#1087;&#1086;&#1083;&#1082;%20-%20&#1055;&#1083;&#1099;&#1074;&#1091;&#1090;%20&#1087;&#1086;&#1088;&#1090;&#1088;&#1077;&#1090;&#1099;%20&#1082;&#1072;&#1082;%20&#1089;&#1074;&#1103;&#1090;&#1099;&#1085;&#1080;_(Inkompmusic.ru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356995"/>
            <a:ext cx="8458200" cy="2718794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БЕССМЕРТНЫЙ ПОЛК</a:t>
            </a:r>
            <a:b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Arial Black" pitchFamily="34" charset="0"/>
              </a:rPr>
              <a:t>город </a:t>
            </a:r>
            <a:r>
              <a:rPr lang="ru-RU" sz="5400" b="1" dirty="0" err="1" smtClean="0">
                <a:solidFill>
                  <a:srgbClr val="FF0000"/>
                </a:solidFill>
                <a:latin typeface="Arial Black" pitchFamily="34" charset="0"/>
              </a:rPr>
              <a:t>красноярск</a:t>
            </a:r>
            <a:endParaRPr lang="ru-RU" sz="5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6" y="332657"/>
            <a:ext cx="6715125" cy="2088282"/>
          </a:xfrm>
          <a:effectLst>
            <a:reflection blurRad="6350" stA="52000" endA="300" endPos="35000" dir="5400000" sy="-100000" algn="bl" rotWithShape="0"/>
          </a:effectLst>
        </p:spPr>
        <p:txBody>
          <a:bodyPr/>
          <a:lstStyle/>
          <a:p>
            <a:pPr eaLnBrk="1" hangingPunct="1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9 МАЯ 2019 ГОДА</a:t>
            </a:r>
          </a:p>
        </p:txBody>
      </p:sp>
      <p:pic>
        <p:nvPicPr>
          <p:cNvPr id="4" name="Бессмертный полк - Плывут портреты как святыни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9 мая\IMG-20190509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0309" cy="69902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9 мая\IMG-20190509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6136704" cy="8182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Hjou45vZ_j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692696"/>
            <a:ext cx="9525000" cy="53530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1\Desktop\9 мая\IMG-20190509-WA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846006" cy="73845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97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640960" cy="45811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3356992"/>
            <a:ext cx="856895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Бессмертный полк 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всегда в строю,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Его проход равен парадам.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И в честь его гремит салют,</a:t>
            </a:r>
          </a:p>
          <a:p>
            <a:r>
              <a:rPr lang="ru-RU" sz="4400" b="1" dirty="0" smtClean="0">
                <a:solidFill>
                  <a:srgbClr val="FFFF00"/>
                </a:solidFill>
              </a:rPr>
              <a:t>Как дополнение к наградам.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1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9 мая\IMG-20190509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7585"/>
            <a:ext cx="9144000" cy="121891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9 мая\дед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553325" cy="48196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900608" y="4581128"/>
            <a:ext cx="1094521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Они</a:t>
            </a:r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как прежде, снова встали в строй</a:t>
            </a:r>
          </a:p>
          <a:p>
            <a:pPr algn="ctr"/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живыми рядом, стройными рядами.</a:t>
            </a:r>
          </a:p>
          <a:p>
            <a:pPr algn="ctr"/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на параде каждый здесь – герой,</a:t>
            </a:r>
          </a:p>
          <a:p>
            <a:pPr algn="ctr"/>
            <a:r>
              <a:rPr lang="ru-RU" sz="3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Их подвиги – всё значимей с годами.</a:t>
            </a:r>
            <a:endParaRPr lang="ru-RU" sz="3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1\Desktop\9 мая\IMG-20190509-WA0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63488"/>
            <a:ext cx="9144000" cy="118548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9 мая\IMG-20190509-WA0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-459432"/>
            <a:ext cx="6767960" cy="902394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8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полк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91" y="1556792"/>
            <a:ext cx="9213391" cy="4768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511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мая 2019 год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SLIDE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3528" y="1628802"/>
            <a:ext cx="8352928" cy="2948860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4800" y="836712"/>
            <a:ext cx="5563344" cy="54878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	Бесстрашно воевали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	наши деды,</a:t>
            </a:r>
            <a:br>
              <a:rPr lang="ru-RU" sz="3800" b="1" dirty="0" smtClean="0">
                <a:solidFill>
                  <a:srgbClr val="FFFF00"/>
                </a:solidFill>
              </a:rPr>
            </a:br>
            <a:r>
              <a:rPr lang="ru-RU" sz="3800" b="1" dirty="0" smtClean="0">
                <a:solidFill>
                  <a:srgbClr val="FFFF00"/>
                </a:solidFill>
              </a:rPr>
              <a:t>Чтоб землю от врага освободить,</a:t>
            </a:r>
            <a:br>
              <a:rPr lang="ru-RU" sz="3800" b="1" dirty="0" smtClean="0">
                <a:solidFill>
                  <a:srgbClr val="FFFF00"/>
                </a:solidFill>
              </a:rPr>
            </a:br>
            <a:r>
              <a:rPr lang="ru-RU" sz="3800" b="1" dirty="0" smtClean="0">
                <a:solidFill>
                  <a:srgbClr val="FFFF00"/>
                </a:solidFill>
              </a:rPr>
              <a:t>Поэтому великий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	 День Победы</a:t>
            </a:r>
            <a:br>
              <a:rPr lang="ru-RU" sz="3800" b="1" dirty="0" smtClean="0">
                <a:solidFill>
                  <a:srgbClr val="FFFF00"/>
                </a:solidFill>
              </a:rPr>
            </a:br>
            <a:r>
              <a:rPr lang="ru-RU" sz="3800" b="1" dirty="0" smtClean="0">
                <a:solidFill>
                  <a:srgbClr val="FFFF00"/>
                </a:solidFill>
              </a:rPr>
              <a:t>И подвиг их вовек </a:t>
            </a:r>
          </a:p>
          <a:p>
            <a:pPr>
              <a:buNone/>
            </a:pPr>
            <a:r>
              <a:rPr lang="ru-RU" sz="3800" b="1" dirty="0" smtClean="0">
                <a:solidFill>
                  <a:srgbClr val="FFFF00"/>
                </a:solidFill>
              </a:rPr>
              <a:t>	нам не забыть!</a:t>
            </a:r>
            <a:endParaRPr lang="ru-RU" sz="3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мо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69985" y="1725903"/>
            <a:ext cx="6131175" cy="3776730"/>
          </a:xfrm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Командир стрелковой роты 747 стрелкового полка.</a:t>
            </a:r>
          </a:p>
          <a:p>
            <a:pPr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Умер от ран 25.03.1944 года.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9 мая\imag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144000" cy="37444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47664" y="836712"/>
            <a:ext cx="6082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Архив Мемориал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9 мая\IMG-20190509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07703"/>
            <a:ext cx="14784626" cy="110884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жевел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732590" y="1897440"/>
            <a:ext cx="6144682" cy="345638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Рядовой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493 пехотного полка.</a:t>
            </a:r>
          </a:p>
          <a:p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 Пропал </a:t>
            </a:r>
          </a:p>
          <a:p>
            <a:pPr>
              <a:buNone/>
            </a:pPr>
            <a:r>
              <a:rPr lang="ru-RU" sz="3600" b="1" smtClean="0">
                <a:solidFill>
                  <a:srgbClr val="FFFF00"/>
                </a:solidFill>
              </a:rPr>
              <a:t>без вести</a:t>
            </a:r>
          </a:p>
          <a:p>
            <a:pPr>
              <a:buNone/>
            </a:pPr>
            <a:r>
              <a:rPr lang="ru-RU" sz="3600" b="1" smtClean="0">
                <a:solidFill>
                  <a:srgbClr val="FFFF00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в декабре  1941 года.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архив жеве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9222112" cy="466601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30975" y="620688"/>
            <a:ext cx="60820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Архив Мемориал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1\Desktop\9 мая\IMG-20190509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1\Desktop\полк фот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9391" y="1556792"/>
            <a:ext cx="9213391" cy="47686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79712" y="260648"/>
            <a:ext cx="5110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мая 2019 год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Click="0" advTm="8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104</Words>
  <Application>Microsoft Office PowerPoint</Application>
  <PresentationFormat>Экран (4:3)</PresentationFormat>
  <Paragraphs>29</Paragraphs>
  <Slides>19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Трек</vt:lpstr>
      <vt:lpstr>Бумажная</vt:lpstr>
      <vt:lpstr>1_Трек</vt:lpstr>
      <vt:lpstr>БЕССМЕРТНЫЙ ПОЛК город красноярск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БЕССМЕРТНЫЙ ПОЛК</dc:title>
  <dc:creator>User1</dc:creator>
  <cp:lastModifiedBy>User1</cp:lastModifiedBy>
  <cp:revision>57</cp:revision>
  <dcterms:created xsi:type="dcterms:W3CDTF">2019-05-20T13:21:46Z</dcterms:created>
  <dcterms:modified xsi:type="dcterms:W3CDTF">2019-05-26T08:32:11Z</dcterms:modified>
</cp:coreProperties>
</file>