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2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57232"/>
            <a:ext cx="880197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Край родной, любимый – мой неизвестный Красноярск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расноярский краевой театр кукол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" y="0"/>
            <a:ext cx="91440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3574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 кукол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vyborok.com/wp-content/uploads/2019/04/image-1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685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Краевой краеведческий музей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vyborok.com/wp-content/uploads/2019/04/5b503eababb5d113244244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38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vyborok.com/wp-content/uploads/2019/04/985162443846435_577b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5715016"/>
            <a:ext cx="378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Музей мёда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vyborok.com/wp-content/uploads/2019/04/91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402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Ньютон-парк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vyborok.com/wp-content/uploads/2019/04/4ff8527aefdff4fcbc9d3708eae48df5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5715016"/>
            <a:ext cx="6192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Музей В.И.Сурикова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934" y="214290"/>
            <a:ext cx="7260577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Итоги проекта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«Красноярск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творческий»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Chester\Desktop\IMG_20211115_074617.jpg"/>
          <p:cNvPicPr/>
          <p:nvPr/>
        </p:nvPicPr>
        <p:blipFill>
          <a:blip r:embed="rId2" cstate="print"/>
          <a:srcRect l="23649" r="19129" b="5271"/>
          <a:stretch>
            <a:fillRect/>
          </a:stretch>
        </p:blipFill>
        <p:spPr bwMode="auto">
          <a:xfrm rot="5400000">
            <a:off x="1143036" y="-1143032"/>
            <a:ext cx="6857998" cy="914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hester\Desktop\IMG_20211115_074626.jpg"/>
          <p:cNvPicPr/>
          <p:nvPr/>
        </p:nvPicPr>
        <p:blipFill>
          <a:blip r:embed="rId2" cstate="print"/>
          <a:srcRect l="6625" t="11185" r="12483"/>
          <a:stretch>
            <a:fillRect/>
          </a:stretch>
        </p:blipFill>
        <p:spPr bwMode="auto">
          <a:xfrm rot="5400000">
            <a:off x="1178717" y="178571"/>
            <a:ext cx="6858001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hester\Desktop\IMG_20211115_074706.jpg"/>
          <p:cNvPicPr/>
          <p:nvPr/>
        </p:nvPicPr>
        <p:blipFill>
          <a:blip r:embed="rId2" cstate="print"/>
          <a:srcRect l="21986" t="1146" r="18253"/>
          <a:stretch>
            <a:fillRect/>
          </a:stretch>
        </p:blipFill>
        <p:spPr bwMode="auto">
          <a:xfrm rot="5400000">
            <a:off x="1071545" y="-1214455"/>
            <a:ext cx="6858000" cy="9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64386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исследования: </a:t>
            </a: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Красноярск творческий (музыка, театры, музеи)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А класс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hester\Desktop\IMG_20211115_074710.jpg"/>
          <p:cNvPicPr/>
          <p:nvPr/>
        </p:nvPicPr>
        <p:blipFill>
          <a:blip r:embed="rId2" cstate="print"/>
          <a:srcRect l="19784" t="4083"/>
          <a:stretch>
            <a:fillRect/>
          </a:stretch>
        </p:blipFill>
        <p:spPr bwMode="auto">
          <a:xfrm rot="5400000">
            <a:off x="1186401" y="-1142999"/>
            <a:ext cx="677119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hester\Desktop\IMG_20211115_0747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07281" y="821513"/>
            <a:ext cx="6858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hester\Desktop\IMG_20211115_07475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928670"/>
            <a:ext cx="6858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7/00dc716d4e0fa43e1729078a3c3ccce2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3" y="0"/>
            <a:ext cx="9096407" cy="6840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28680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проведения:</a:t>
            </a:r>
          </a:p>
          <a:p>
            <a:pPr marL="914400" indent="-914400">
              <a:buAutoNum type="arabicPeriod"/>
            </a:pP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Подготовительный (сбор информации)</a:t>
            </a:r>
          </a:p>
          <a:p>
            <a:pPr marL="914400" indent="-914400">
              <a:buAutoNum type="arabicPeriod"/>
            </a:pP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Исследовательский</a:t>
            </a:r>
          </a:p>
          <a:p>
            <a:pPr marL="914400" indent="-914400">
              <a:buAutoNum type="arabicPeriod"/>
            </a:pP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Итоговый (оформление класса)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yslide.ru/documents_7/00dc716d4e0fa43e1729078a3c3ccce2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yslide.ru/documents_7/00dc716d4e0fa43e1729078a3c3ccce2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34"/>
            <a:ext cx="9144000" cy="6840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https://myslide.ru/documents_7/00dc716d4e0fa43e1729078a3c3ccce2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yslide.ru/documents_7/00dc716d4e0fa43e1729078a3c3ccce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0" y="0"/>
            <a:ext cx="91202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расноярская краевая филармония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165" y="357166"/>
            <a:ext cx="8163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Красноярская филармония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расноярский драматический театр им. А.С. Пушкина"/>
          <p:cNvPicPr>
            <a:picLocks noChangeAspect="1" noChangeArrowheads="1"/>
          </p:cNvPicPr>
          <p:nvPr/>
        </p:nvPicPr>
        <p:blipFill>
          <a:blip r:embed="rId2" cstate="print">
            <a:lum bright="-30000" contrast="-40000"/>
          </a:blip>
          <a:srcRect/>
          <a:stretch>
            <a:fillRect/>
          </a:stretch>
        </p:blipFill>
        <p:spPr bwMode="auto">
          <a:xfrm>
            <a:off x="-33" y="-25"/>
            <a:ext cx="9144033" cy="68580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00636"/>
            <a:ext cx="9056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Красноярский драматический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 им. А.С.Пушкина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61</Words>
  <Application>Microsoft Office PowerPoint</Application>
  <PresentationFormat>Экран (4:3)</PresentationFormat>
  <Paragraphs>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Chester</dc:creator>
  <cp:lastModifiedBy>Chester</cp:lastModifiedBy>
  <cp:revision>10</cp:revision>
  <dcterms:created xsi:type="dcterms:W3CDTF">2021-09-09T13:12:37Z</dcterms:created>
  <dcterms:modified xsi:type="dcterms:W3CDTF">2021-11-15T12:27:33Z</dcterms:modified>
</cp:coreProperties>
</file>