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68" r:id="rId15"/>
    <p:sldId id="273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9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crgbClr r="0" g="0" b="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623" autoAdjust="0"/>
    <p:restoredTop sz="94704" autoAdjust="0"/>
  </p:normalViewPr>
  <p:slideViewPr>
    <p:cSldViewPr>
      <p:cViewPr varScale="1">
        <p:scale>
          <a:sx n="116" d="100"/>
          <a:sy n="116" d="100"/>
        </p:scale>
        <p:origin x="-152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F97678DB-3F8D-4CD0-BA77-3656CB4B8304}" type="datetimeFigureOut">
              <a:rPr lang="en-US" smtClean="0"/>
              <a:pPr/>
              <a:t>12/4/2014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55A5A28D-BDB6-46FF-A1EF-D3D59E3A7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74597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24694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63050" cy="6858000"/>
            <a:chOff x="0" y="0"/>
            <a:chExt cx="9163050" cy="6858000"/>
          </a:xfrm>
        </p:grpSpPr>
        <p:pic>
          <p:nvPicPr>
            <p:cNvPr id="7" name="Rectangle 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2" y="457200"/>
              <a:ext cx="9144000" cy="640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1292" y="0"/>
              <a:ext cx="9144000" cy="6858000"/>
            </a:xfrm>
            <a:prstGeom prst="rect">
              <a:avLst/>
            </a:prstGeom>
            <a:solidFill>
              <a:schemeClr val="accent2">
                <a:shade val="75000"/>
                <a:alpha val="90000"/>
              </a:schemeClr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0"/>
              <a:ext cx="9144000" cy="2286000"/>
            </a:xfrm>
            <a:prstGeom prst="rect">
              <a:avLst/>
            </a:prstGeom>
            <a:gradFill flip="none" rotWithShape="1">
              <a:gsLst>
                <a:gs pos="33000">
                  <a:schemeClr val="accent3">
                    <a:alpha val="4900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5400000" scaled="1"/>
              <a:tileRect/>
            </a:gra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92" y="1981200"/>
              <a:ext cx="9144000" cy="609600"/>
            </a:xfrm>
            <a:prstGeom prst="rect">
              <a:avLst/>
            </a:prstGeom>
            <a:solidFill>
              <a:schemeClr val="tx2"/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66" y="2590800"/>
              <a:ext cx="9144000" cy="457200"/>
            </a:xfrm>
            <a:prstGeom prst="rect">
              <a:avLst/>
            </a:prstGeom>
            <a:solidFill>
              <a:schemeClr val="accent6">
                <a:shade val="10000"/>
              </a:schemeClr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050" y="0"/>
              <a:ext cx="9144000" cy="1981200"/>
            </a:xfrm>
            <a:prstGeom prst="rect">
              <a:avLst/>
            </a:prstGeom>
            <a:gradFill flip="none" rotWithShape="1">
              <a:gsLst>
                <a:gs pos="33000">
                  <a:schemeClr val="accent3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2625"/>
            <a:ext cx="7772400" cy="666750"/>
          </a:xfrm>
        </p:spPr>
        <p:txBody>
          <a:bodyPr/>
          <a:lstStyle>
            <a:lvl1pPr algn="ctr">
              <a:defRPr sz="3600" cap="all" baseline="0"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67000"/>
            <a:ext cx="7772400" cy="38100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12/4/2014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accent6">
            <a:shade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228600"/>
            <a:ext cx="9144000" cy="6400800"/>
            <a:chOff x="0" y="228600"/>
            <a:chExt cx="9144000" cy="6400800"/>
          </a:xfrm>
        </p:grpSpPr>
        <p:pic>
          <p:nvPicPr>
            <p:cNvPr id="7" name="Rectangle 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8600"/>
              <a:ext cx="9144000" cy="640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0" y="228600"/>
              <a:ext cx="9144000" cy="6400800"/>
            </a:xfrm>
            <a:prstGeom prst="rect">
              <a:avLst/>
            </a:prstGeom>
            <a:solidFill>
              <a:schemeClr val="accent2">
                <a:shade val="50000"/>
                <a:alpha val="93000"/>
              </a:schemeClr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228600"/>
              <a:ext cx="9144000" cy="6199632"/>
            </a:xfrm>
            <a:prstGeom prst="rect">
              <a:avLst/>
            </a:prstGeom>
            <a:gradFill>
              <a:gsLst>
                <a:gs pos="66000">
                  <a:schemeClr val="accent3">
                    <a:alpha val="79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</a:gra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505200"/>
            <a:ext cx="7772400" cy="1362075"/>
          </a:xfrm>
        </p:spPr>
        <p:txBody>
          <a:bodyPr anchor="b" anchorCtr="0"/>
          <a:lstStyle>
            <a:lvl1pPr algn="l">
              <a:defRPr sz="3600" b="0" cap="all" baseline="0"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876801"/>
            <a:ext cx="7772400" cy="1042987"/>
          </a:xfrm>
        </p:spPr>
        <p:txBody>
          <a:bodyPr anchor="t" anchorCtr="0"/>
          <a:lstStyle>
            <a:lvl1pPr marL="0" indent="0">
              <a:buNone/>
              <a:defRPr sz="1600">
                <a:solidFill>
                  <a:schemeClr val="accent6">
                    <a:shade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12/4/2014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12/4/2014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12/4/2014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12/4/2014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12/4/2014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12/4/2014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6">
                <a:shade val="10000"/>
              </a:schemeClr>
            </a:soli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Rectangle 1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228600"/>
              <a:ext cx="9144000" cy="640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0" y="228600"/>
              <a:ext cx="9144000" cy="6400800"/>
            </a:xfrm>
            <a:prstGeom prst="rect">
              <a:avLst/>
            </a:prstGeom>
            <a:solidFill>
              <a:schemeClr val="accent2">
                <a:shade val="50000"/>
                <a:alpha val="90000"/>
              </a:schemeClr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1371601"/>
              <a:ext cx="9144000" cy="5057775"/>
            </a:xfrm>
            <a:prstGeom prst="rect">
              <a:avLst/>
            </a:prstGeom>
            <a:gradFill>
              <a:gsLst>
                <a:gs pos="66000">
                  <a:schemeClr val="accent3">
                    <a:alpha val="79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</a:gra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7013"/>
            <a:ext cx="8229600" cy="1143000"/>
          </a:xfrm>
          <a:prstGeom prst="rect">
            <a:avLst/>
          </a:prstGeom>
        </p:spPr>
        <p:txBody>
          <a:bodyPr vert="horz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4476"/>
            <a:ext cx="8229600" cy="4611688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92636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2B01318-6ABD-4BDD-BBB0-D5B124F36B42}" type="datetimeFigureOut">
              <a:rPr lang="en-US" smtClean="0">
                <a:solidFill>
                  <a:schemeClr val="bg1"/>
                </a:solidFill>
              </a:rPr>
              <a:pPr/>
              <a:t>12/4/2014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92636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92636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2D56ECA-4C16-4208-B374-27591EF545A3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latinLnBrk="0" hangingPunct="1">
        <a:spcBef>
          <a:spcPct val="0"/>
        </a:spcBef>
        <a:buNone/>
        <a:defRPr sz="3600" kern="1200" cap="all" baseline="0">
          <a:solidFill>
            <a:schemeClr val="bg1"/>
          </a:solidFill>
          <a:effectLst>
            <a:outerShdw blurRad="254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467544" y="1916832"/>
            <a:ext cx="7772400" cy="666750"/>
          </a:xfrm>
        </p:spPr>
        <p:txBody>
          <a:bodyPr/>
          <a:lstStyle/>
          <a:p>
            <a:r>
              <a:rPr lang="ru-RU" dirty="0" smtClean="0"/>
              <a:t>Азбука красноярского края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Специально к 80 ЛЕТИЮ КРАЯ 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8299" y="0"/>
            <a:ext cx="2155701" cy="20171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14573"/>
            <a:ext cx="4346825" cy="3255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112" y="1340251"/>
            <a:ext cx="3024392" cy="24147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84810"/>
            <a:ext cx="5932112" cy="44490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1043608" cy="13505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675277"/>
            <a:ext cx="5702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Искусство , история , </a:t>
            </a:r>
            <a:r>
              <a:rPr lang="ru-RU" sz="3600" dirty="0" err="1" smtClean="0"/>
              <a:t>Игарка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855" y="3766542"/>
            <a:ext cx="3910145" cy="30914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393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88943" cy="14127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8943" y="1439398"/>
            <a:ext cx="7224803" cy="54186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7624" y="692696"/>
            <a:ext cx="5095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 smtClean="0"/>
              <a:t>Краеве́дческий</a:t>
            </a:r>
            <a:r>
              <a:rPr lang="ru-RU" sz="3600" dirty="0" smtClean="0"/>
              <a:t> </a:t>
            </a:r>
            <a:r>
              <a:rPr lang="ru-RU" sz="3600" dirty="0" err="1" smtClean="0"/>
              <a:t>музе́й</a:t>
            </a:r>
            <a:r>
              <a:rPr lang="ru-RU" sz="3600" dirty="0" smtClean="0"/>
              <a:t>  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128979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588" y="-20907"/>
            <a:ext cx="1070615" cy="1512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1187624" y="844930"/>
            <a:ext cx="4058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 smtClean="0"/>
              <a:t>Лесосибирск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867" y="3356992"/>
            <a:ext cx="2660873" cy="33704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467" y="1700808"/>
            <a:ext cx="5524500" cy="41433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570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3608" cy="14145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836712"/>
            <a:ext cx="5014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Молодежь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3440"/>
            <a:ext cx="8231986" cy="5484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3861049"/>
            <a:ext cx="3466226" cy="29969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2511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96" y="-30898"/>
            <a:ext cx="1104900" cy="1428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772816"/>
            <a:ext cx="5715000" cy="4000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2" y="751521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Норильск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175344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4025" cy="13681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84891" y="777050"/>
            <a:ext cx="2998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Озеро </a:t>
            </a:r>
            <a:r>
              <a:rPr lang="ru-RU" sz="3600" dirty="0" err="1" smtClean="0"/>
              <a:t>Виви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1484784"/>
            <a:ext cx="3654325" cy="49161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61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941"/>
            <a:ext cx="1149300" cy="14156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184482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Андрей Геннадьевич </a:t>
            </a:r>
            <a:r>
              <a:rPr lang="ru-RU" dirty="0" err="1"/>
              <a:t>Поздеев</a:t>
            </a:r>
            <a:r>
              <a:rPr lang="ru-RU" dirty="0"/>
              <a:t> (27 сентября 1926 года, село Нижний Ингаш Красноярского края, СССР — 12 июля 1998 года, Красноярск) — российский и советский художник. Член Союза художников СССР (с 1961 года).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1500" y="3314700"/>
            <a:ext cx="4762500" cy="35433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59632" y="836712"/>
            <a:ext cx="6031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Андрей Геннадьевич </a:t>
            </a:r>
            <a:r>
              <a:rPr lang="ru-RU" sz="3600" dirty="0" err="1"/>
              <a:t>Поздеев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319023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782419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Роев</a:t>
            </a:r>
            <a:r>
              <a:rPr lang="ru-RU" dirty="0" smtClean="0"/>
              <a:t>  </a:t>
            </a:r>
            <a:r>
              <a:rPr lang="ru-RU" sz="3600" dirty="0" smtClean="0"/>
              <a:t>ручей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04900" cy="1428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2644667"/>
            <a:ext cx="4292923" cy="4292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2038350"/>
            <a:ext cx="3333750" cy="4819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05756"/>
            <a:ext cx="3242445" cy="24318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187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12912" cy="158033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71670" y="1643050"/>
            <a:ext cx="26774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Василий </a:t>
            </a:r>
            <a:r>
              <a:rPr lang="ru-RU" dirty="0" err="1"/>
              <a:t>Ива́нович</a:t>
            </a:r>
            <a:r>
              <a:rPr lang="ru-RU" dirty="0"/>
              <a:t> </a:t>
            </a:r>
            <a:r>
              <a:rPr lang="ru-RU" dirty="0" err="1"/>
              <a:t>Су́риков</a:t>
            </a:r>
            <a:r>
              <a:rPr lang="ru-RU" dirty="0"/>
              <a:t> (12 (24) января 1848, Красноярск — 6 (19) марта 1916, Москва) — русский живописец, мастер масштабных исторических полотен.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643050"/>
            <a:ext cx="1779110" cy="24148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57290" y="357166"/>
            <a:ext cx="59182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Василий </a:t>
            </a:r>
            <a:r>
              <a:rPr lang="ru-RU" sz="3600" dirty="0" err="1"/>
              <a:t>Ива́нович</a:t>
            </a:r>
            <a:r>
              <a:rPr lang="ru-RU" sz="3600" dirty="0"/>
              <a:t> </a:t>
            </a:r>
            <a:r>
              <a:rPr lang="ru-RU" sz="3600" dirty="0" err="1"/>
              <a:t>Су́риков</a:t>
            </a:r>
            <a:r>
              <a:rPr lang="ru-RU" sz="3600" dirty="0"/>
              <a:t> </a:t>
            </a:r>
            <a:endParaRPr lang="ru-RU" sz="3600" dirty="0" smtClean="0"/>
          </a:p>
          <a:p>
            <a:r>
              <a:rPr lang="ru-RU" sz="3600" dirty="0" smtClean="0"/>
              <a:t>Владимир Петрович Синяков</a:t>
            </a:r>
            <a:endParaRPr lang="ru-RU" sz="3600" dirty="0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643174" y="3929066"/>
            <a:ext cx="642942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Владимир Петрович закончил педагогический институт, работал учителем, завучем, директором мужской школы № 17. А в августе 1957 года, в период создания школ-интернатов, был назначен директором школы-интерната № 1. Школа-интернат № 1 - это самая первая школа-интернат в крае.</a:t>
            </a:r>
            <a:endParaRPr kumimoji="0" lang="ru-RU" altLang="ja-JP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Владимир Петрович приложил много сил и стараний, чтобы эта  школа стала опорной для создававшихся школ-интернатов Красноярского края. В 1967 году ему было присвоено почетное звание «Заслуженный учитель РСФСР».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1968 года Синяков Владимир Петрович работал директором школы-интерната № 6 (9). </a:t>
            </a:r>
            <a:endParaRPr kumimoji="0" lang="ru-RU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7" descr="102 Синяко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1571612"/>
            <a:ext cx="1643074" cy="236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5967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736610"/>
            <a:ext cx="4761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Тайга , Таймыр , Театры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59632" cy="14732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81253"/>
            <a:ext cx="4642887" cy="34821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85" y="2553415"/>
            <a:ext cx="5715000" cy="4286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9315" y="4525987"/>
            <a:ext cx="3505572" cy="23136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24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63"/>
            <a:ext cx="990600" cy="1428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5" y="1396355"/>
            <a:ext cx="3635896" cy="54616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13972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Виктор </a:t>
            </a:r>
            <a:r>
              <a:rPr lang="ru-RU" dirty="0" err="1"/>
              <a:t>Петро́вич</a:t>
            </a:r>
            <a:r>
              <a:rPr lang="ru-RU" dirty="0"/>
              <a:t> </a:t>
            </a:r>
            <a:r>
              <a:rPr lang="ru-RU" dirty="0" err="1"/>
              <a:t>Аста́фьев</a:t>
            </a:r>
            <a:r>
              <a:rPr lang="ru-RU" dirty="0"/>
              <a:t> (1 мая 1924, с. Овсянка, Красноярский край, СССР — 29 ноября 2001, Красноярск, Российская Федерация) — выдающийся советский и российский писатель. Лауреат двух Государственных премий СССР (1978, 1991) и трёх Государственных премий РФ (1975, 1995, 2003). Герой Социалистического Труда (1989).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764704"/>
            <a:ext cx="55575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Виктор </a:t>
            </a:r>
            <a:r>
              <a:rPr lang="ru-RU" sz="3600" dirty="0" err="1"/>
              <a:t>Петро́вич</a:t>
            </a:r>
            <a:r>
              <a:rPr lang="ru-RU" sz="3600" dirty="0"/>
              <a:t> </a:t>
            </a:r>
            <a:r>
              <a:rPr lang="ru-RU" sz="3600" dirty="0" err="1"/>
              <a:t>Аста́фьев</a:t>
            </a:r>
            <a:r>
              <a:rPr lang="ru-RU" sz="3600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97944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814757"/>
            <a:ext cx="3362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Евгений</a:t>
            </a:r>
            <a:r>
              <a:rPr lang="ru-RU" dirty="0"/>
              <a:t> </a:t>
            </a:r>
            <a:r>
              <a:rPr lang="ru-RU" sz="3600" dirty="0"/>
              <a:t>Устюгов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68152" cy="14437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1988840"/>
            <a:ext cx="5476875" cy="4362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2492896"/>
            <a:ext cx="2808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Евгений Устюгов в составе сборной России завоевал золотую медаль в мужской эстафетной гонке по биатлону.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1692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739061"/>
            <a:ext cx="19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Фонтаны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1110512" cy="15567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448" y="2590800"/>
            <a:ext cx="6096000" cy="4267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5392"/>
            <a:ext cx="4209451" cy="3157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08385"/>
            <a:ext cx="4509516" cy="31496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007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7836" cy="14127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5576" y="285293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Хворостовский Дмитрий Александрович (16 октября 1962, Красноярск) — советский, российский, американский, британский оперный певец (баритон). Народный артист России (1995). Лауреат Государственной премии РСФСР имени Глинки (1991).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844824"/>
            <a:ext cx="3186918" cy="31784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15616" y="764704"/>
            <a:ext cx="8146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/>
              <a:t>Хворостовский Дмитрий Александрович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58853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753000"/>
            <a:ext cx="1186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Цирк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6144" cy="13820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6288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752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0267" y="766445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Мыс Челюскин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4146" cy="14127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458" y="2060848"/>
            <a:ext cx="6657975" cy="45434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253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57731" cy="1412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5912" y="188640"/>
            <a:ext cx="7235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 smtClean="0"/>
              <a:t>Шолаболинская</a:t>
            </a:r>
            <a:r>
              <a:rPr lang="ru-RU" sz="3600" dirty="0" smtClean="0"/>
              <a:t> </a:t>
            </a:r>
            <a:r>
              <a:rPr lang="ru-RU" sz="3600" dirty="0" err="1" smtClean="0"/>
              <a:t>писаница</a:t>
            </a:r>
            <a:r>
              <a:rPr lang="ru-RU" sz="3600" dirty="0" smtClean="0"/>
              <a:t> ,</a:t>
            </a:r>
          </a:p>
          <a:p>
            <a:r>
              <a:rPr lang="ru-RU" sz="3600" dirty="0" smtClean="0"/>
              <a:t> школа-интернат им. В.П.  </a:t>
            </a:r>
            <a:r>
              <a:rPr lang="ru-RU" sz="3600" dirty="0" err="1" smtClean="0"/>
              <a:t>Синякова</a:t>
            </a: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192" y="1424821"/>
            <a:ext cx="5129808" cy="3847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41753"/>
            <a:ext cx="4982723" cy="37370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9565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45811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1600" cy="14007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7584" y="270892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Иван Сергеевич Ярыгин — двукратный чемпион Олимпийских игр по вольной борьбе, чемпион СССР 1970 и 1973 </a:t>
            </a:r>
            <a:r>
              <a:rPr lang="ru-RU" dirty="0" err="1"/>
              <a:t>г.г</a:t>
            </a:r>
            <a:r>
              <a:rPr lang="ru-RU" dirty="0"/>
              <a:t>.. Первый абсолютный чемпион СССР, чемпион Европы 1972, 1975, 1976 </a:t>
            </a:r>
            <a:r>
              <a:rPr lang="ru-RU" dirty="0" err="1"/>
              <a:t>г.г</a:t>
            </a:r>
            <a:r>
              <a:rPr lang="ru-RU" dirty="0"/>
              <a:t>., чемпион мира 1973 г., Пятикратный победитель Кубка мира. С 1993 по 1997 год - президент федерации спортивной борьбы России, член бюро международной федерации ФИЛА. Кавалер орденов Ленина и Трудового Красного знамени, почетный гражданин </a:t>
            </a:r>
            <a:r>
              <a:rPr lang="ru-RU" dirty="0" err="1"/>
              <a:t>г.Красноярска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2060848"/>
            <a:ext cx="2327696" cy="33016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432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332"/>
            <a:ext cx="1049610" cy="14442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1534335"/>
            <a:ext cx="5066662" cy="53236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157197"/>
            <a:ext cx="5539036" cy="36926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31640" y="764704"/>
            <a:ext cx="4807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Фан-парк „Бобровый лог“ </a:t>
            </a:r>
          </a:p>
        </p:txBody>
      </p:sp>
    </p:spTree>
    <p:extLst>
      <p:ext uri="{BB962C8B-B14F-4D97-AF65-F5344CB8AC3E}">
        <p14:creationId xmlns="" xmlns:p14="http://schemas.microsoft.com/office/powerpoint/2010/main" val="54986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4"/>
            <a:ext cx="990997" cy="14072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15616" y="764704"/>
            <a:ext cx="58885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 smtClean="0"/>
              <a:t>Ваховский</a:t>
            </a:r>
            <a:r>
              <a:rPr lang="ru-RU" sz="3600" dirty="0" smtClean="0"/>
              <a:t> Юрий Викторович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185736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Заслуженный педагог Красноярского края Юрий Викторович </a:t>
            </a:r>
            <a:r>
              <a:rPr lang="ru-RU" dirty="0" err="1" smtClean="0"/>
              <a:t>Ваховский</a:t>
            </a:r>
            <a:r>
              <a:rPr lang="ru-RU" dirty="0" smtClean="0"/>
              <a:t> (1934 - 2002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r>
              <a:rPr lang="ru-RU" dirty="0" smtClean="0"/>
              <a:t>Учитель, который остался в памяти каждого ученика школы-интерната № 1.</a:t>
            </a:r>
          </a:p>
          <a:p>
            <a:endParaRPr lang="ru-RU" dirty="0" smtClean="0"/>
          </a:p>
          <a:p>
            <a:r>
              <a:rPr lang="ru-RU" dirty="0" smtClean="0"/>
              <a:t>Учитель, который учил творить ЧУДО!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3554" name="Picture 2" descr="http://school-int.kob.ru/data/2013_2014/80/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500174"/>
            <a:ext cx="2857520" cy="4597532"/>
          </a:xfrm>
          <a:prstGeom prst="rect">
            <a:avLst/>
          </a:prstGeom>
          <a:noFill/>
        </p:spPr>
      </p:pic>
      <p:pic>
        <p:nvPicPr>
          <p:cNvPr id="23555" name="Picture 3" descr="\\INETSERVER\e$\school_site\sved_ob_obr_org\novosti\PICT0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000504"/>
            <a:ext cx="2612196" cy="1904375"/>
          </a:xfrm>
          <a:prstGeom prst="rect">
            <a:avLst/>
          </a:prstGeom>
          <a:noFill/>
        </p:spPr>
      </p:pic>
      <p:pic>
        <p:nvPicPr>
          <p:cNvPr id="23557" name="Picture 5" descr="\\INETSERVER\e$\school_site\sved_ob_obr_org\novosti\PICT01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857628"/>
            <a:ext cx="1868425" cy="2480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494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0235" cy="13832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620688"/>
            <a:ext cx="36933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Красноярская ГЭС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4495" y="1844824"/>
            <a:ext cx="5717825" cy="42311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6048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65"/>
            <a:ext cx="1053019" cy="1512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5616" y="83671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Десять Рублей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2564904"/>
            <a:ext cx="5724128" cy="4293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06789"/>
            <a:ext cx="3801615" cy="2851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661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87424"/>
            <a:ext cx="1271339" cy="18198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20608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Енисей— </a:t>
            </a:r>
            <a:r>
              <a:rPr lang="ru-RU" dirty="0"/>
              <a:t>река в Сибири, одна из величайших рек мира и России. Впадает в Карское море Северного Ледовитого океана. Длина — 3487 км.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3019" y="2897265"/>
            <a:ext cx="5280981" cy="39607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1640" y="764704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Енисей</a:t>
            </a:r>
          </a:p>
        </p:txBody>
      </p:sp>
    </p:spTree>
    <p:extLst>
      <p:ext uri="{BB962C8B-B14F-4D97-AF65-F5344CB8AC3E}">
        <p14:creationId xmlns="" xmlns:p14="http://schemas.microsoft.com/office/powerpoint/2010/main" val="394771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50713" cy="13390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692696"/>
            <a:ext cx="30762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/>
              <a:t>Железногорск 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2420888"/>
            <a:ext cx="5905500" cy="36671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501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68889" cy="13914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1556792"/>
            <a:ext cx="5883746" cy="440410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63688" y="6926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smtClean="0"/>
              <a:t> </a:t>
            </a:r>
            <a:r>
              <a:rPr lang="ru-RU" sz="3600" dirty="0" err="1"/>
              <a:t>Зеленогорск</a:t>
            </a:r>
            <a:r>
              <a:rPr lang="ru-RU" sz="3600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63070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unt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E47E7E"/>
      </a:hlink>
      <a:folHlink>
        <a:srgbClr val="C84447"/>
      </a:folHlink>
    </a:clrScheme>
    <a:fontScheme name="Office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accent3"/>
        </a:solidFill>
        <a:ln w="25400" cap="rnd" cmpd="sng" algn="ctr">
          <a:noFill/>
          <a:prstDash val="solid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509D522-08E5-4C94-B036-7FDA55B227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для отчета по стране</Template>
  <TotalTime>0</TotalTime>
  <Words>483</Words>
  <Application>Microsoft Office PowerPoint</Application>
  <PresentationFormat>Экран (4:3)</PresentationFormat>
  <Paragraphs>45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country</vt:lpstr>
      <vt:lpstr>Азбука красноярского края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2014-10-06T12:19:10Z</dcterms:created>
  <dcterms:modified xsi:type="dcterms:W3CDTF">2014-12-04T02:33:09Z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TC101659609990</vt:lpwstr>
  </property>
</Properties>
</file>