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1" r:id="rId2"/>
    <p:sldId id="351" r:id="rId3"/>
    <p:sldId id="341" r:id="rId4"/>
    <p:sldId id="367" r:id="rId5"/>
    <p:sldId id="342" r:id="rId6"/>
    <p:sldId id="355" r:id="rId7"/>
    <p:sldId id="344" r:id="rId8"/>
    <p:sldId id="356" r:id="rId9"/>
    <p:sldId id="360" r:id="rId10"/>
    <p:sldId id="345" r:id="rId11"/>
    <p:sldId id="346" r:id="rId12"/>
    <p:sldId id="359" r:id="rId13"/>
    <p:sldId id="357" r:id="rId14"/>
    <p:sldId id="347" r:id="rId15"/>
    <p:sldId id="361" r:id="rId16"/>
    <p:sldId id="362" r:id="rId17"/>
    <p:sldId id="327" r:id="rId18"/>
    <p:sldId id="363" r:id="rId19"/>
    <p:sldId id="368" r:id="rId20"/>
    <p:sldId id="366" r:id="rId21"/>
    <p:sldId id="369" r:id="rId22"/>
    <p:sldId id="370" r:id="rId2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F4E123-F7A0-417D-806D-A4C87EA5071E}">
          <p14:sldIdLst>
            <p14:sldId id="271"/>
            <p14:sldId id="351"/>
            <p14:sldId id="341"/>
            <p14:sldId id="367"/>
            <p14:sldId id="342"/>
            <p14:sldId id="355"/>
            <p14:sldId id="344"/>
            <p14:sldId id="356"/>
            <p14:sldId id="360"/>
            <p14:sldId id="345"/>
            <p14:sldId id="346"/>
            <p14:sldId id="359"/>
            <p14:sldId id="357"/>
            <p14:sldId id="347"/>
            <p14:sldId id="361"/>
            <p14:sldId id="362"/>
            <p14:sldId id="327"/>
            <p14:sldId id="363"/>
            <p14:sldId id="368"/>
            <p14:sldId id="366"/>
            <p14:sldId id="369"/>
            <p14:sldId id="370"/>
          </p14:sldIdLst>
        </p14:section>
        <p14:section name="Раздел без заголовка" id="{79EE9DB1-0726-47D7-AAD2-8CA84992C0E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6B422B"/>
    <a:srgbClr val="E8E6C6"/>
    <a:srgbClr val="AF815F"/>
    <a:srgbClr val="9C6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8514" autoAdjust="0"/>
  </p:normalViewPr>
  <p:slideViewPr>
    <p:cSldViewPr>
      <p:cViewPr>
        <p:scale>
          <a:sx n="80" d="100"/>
          <a:sy n="80" d="100"/>
        </p:scale>
        <p:origin x="-2430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kina\AppData\Local\Microsoft\Windows\Temporary%20Internet%20Files\Content.Outlook\GW4T9IPC\&#1080;&#1085;&#1092;&#1072;_&#1074;_&#1084;&#1080;&#1085;&#1080;&#1089;&#1090;&#1077;&#1088;&#1089;&#1090;&#1074;&#1086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kina\AppData\Local\Microsoft\Windows\Temporary%20Internet%20Files\Content.Outlook\GW4T9IPC\&#1080;&#1085;&#1092;&#1072;_&#1074;_&#1084;&#1080;&#1085;&#1080;&#1089;&#1090;&#1077;&#1088;&#1089;&#1090;&#1074;&#108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1139113197948766E-2"/>
                  <c:y val="2.4813624281870266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bg1"/>
                        </a:solidFill>
                      </a:rPr>
                      <a:t>100</a:t>
                    </a:r>
                    <a:r>
                      <a:rPr lang="en-US" sz="20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Лист2!$A$2:$A$8</c:f>
              <c:strCache>
                <c:ptCount val="7"/>
                <c:pt idx="0">
                  <c:v>УВС</c:v>
                </c:pt>
                <c:pt idx="1">
                  <c:v>адм. Окт.р.</c:v>
                </c:pt>
                <c:pt idx="2">
                  <c:v>ГУО</c:v>
                </c:pt>
                <c:pt idx="3">
                  <c:v>УИиС</c:v>
                </c:pt>
                <c:pt idx="4">
                  <c:v>УКПиОР</c:v>
                </c:pt>
                <c:pt idx="5">
                  <c:v>ГУСЗН</c:v>
                </c:pt>
                <c:pt idx="6">
                  <c:v>ДГ</c:v>
                </c:pt>
              </c:strCache>
            </c:strRef>
          </c:cat>
          <c:val>
            <c:numRef>
              <c:f>Лист2!$E$2:$E$8</c:f>
              <c:numCache>
                <c:formatCode>0%</c:formatCode>
                <c:ptCount val="7"/>
                <c:pt idx="0">
                  <c:v>1</c:v>
                </c:pt>
                <c:pt idx="1">
                  <c:v>0.83050847457627119</c:v>
                </c:pt>
                <c:pt idx="2">
                  <c:v>0.78688524590163933</c:v>
                </c:pt>
                <c:pt idx="3">
                  <c:v>0.7857142857142857</c:v>
                </c:pt>
                <c:pt idx="4">
                  <c:v>0.78260869565217395</c:v>
                </c:pt>
                <c:pt idx="5">
                  <c:v>0.67441860465116277</c:v>
                </c:pt>
                <c:pt idx="6">
                  <c:v>0.60824742268041232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124288"/>
        <c:axId val="90243072"/>
      </c:barChart>
      <c:catAx>
        <c:axId val="901242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90243072"/>
        <c:crosses val="autoZero"/>
        <c:auto val="1"/>
        <c:lblAlgn val="ctr"/>
        <c:lblOffset val="100"/>
        <c:noMultiLvlLbl val="0"/>
      </c:catAx>
      <c:valAx>
        <c:axId val="90243072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90124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3728336057031E-2"/>
          <c:y val="0.19960837988460958"/>
          <c:w val="0.96492543327885938"/>
          <c:h val="0.6232386216393970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Лист3!$B$5:$B$16</c:f>
              <c:strCache>
                <c:ptCount val="12"/>
                <c:pt idx="0">
                  <c:v>ДОБ</c:v>
                </c:pt>
                <c:pt idx="1">
                  <c:v>ГУСЗН</c:v>
                </c:pt>
                <c:pt idx="2">
                  <c:v>ДГ</c:v>
                </c:pt>
                <c:pt idx="3">
                  <c:v>ДМЗ</c:v>
                </c:pt>
                <c:pt idx="4">
                  <c:v>ГУО</c:v>
                </c:pt>
                <c:pt idx="5">
                  <c:v>УА</c:v>
                </c:pt>
                <c:pt idx="6">
                  <c:v>ДТ</c:v>
                </c:pt>
                <c:pt idx="7">
                  <c:v>ДМИиЗО</c:v>
                </c:pt>
                <c:pt idx="8">
                  <c:v>ГО, ЧС и ПБ</c:v>
                </c:pt>
                <c:pt idx="9">
                  <c:v>УИиС</c:v>
                </c:pt>
                <c:pt idx="10">
                  <c:v>УКПиОР</c:v>
                </c:pt>
                <c:pt idx="11">
                  <c:v>ДГХ</c:v>
                </c:pt>
              </c:strCache>
            </c:strRef>
          </c:cat>
          <c:val>
            <c:numRef>
              <c:f>Лист3!$E$5:$E$16</c:f>
              <c:numCache>
                <c:formatCode>0%</c:formatCode>
                <c:ptCount val="12"/>
                <c:pt idx="0">
                  <c:v>0.61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0.12</c:v>
                </c:pt>
                <c:pt idx="4">
                  <c:v>0.11</c:v>
                </c:pt>
                <c:pt idx="5">
                  <c:v>0.11</c:v>
                </c:pt>
                <c:pt idx="6">
                  <c:v>0.08</c:v>
                </c:pt>
                <c:pt idx="7">
                  <c:v>7.0000000000000007E-2</c:v>
                </c:pt>
                <c:pt idx="8">
                  <c:v>0.06</c:v>
                </c:pt>
                <c:pt idx="9">
                  <c:v>0.04</c:v>
                </c:pt>
                <c:pt idx="10">
                  <c:v>0.04</c:v>
                </c:pt>
                <c:pt idx="11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305280"/>
        <c:axId val="90306816"/>
      </c:barChart>
      <c:catAx>
        <c:axId val="90305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anchor="ctr" anchorCtr="0"/>
          <a:lstStyle/>
          <a:p>
            <a:pPr>
              <a:defRPr sz="1400" baseline="0"/>
            </a:pPr>
            <a:endParaRPr lang="ru-RU"/>
          </a:p>
        </c:txPr>
        <c:crossAx val="90306816"/>
        <c:crosses val="autoZero"/>
        <c:auto val="1"/>
        <c:lblAlgn val="ctr"/>
        <c:lblOffset val="100"/>
        <c:noMultiLvlLbl val="0"/>
      </c:catAx>
      <c:valAx>
        <c:axId val="90306816"/>
        <c:scaling>
          <c:orientation val="minMax"/>
          <c:max val="0.65000000000000013"/>
          <c:min val="0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90305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F5D27-96D5-42EE-98D2-624BE72858D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019E7C-AF48-4548-833D-7E4D8199A39E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000" b="1" dirty="0" smtClean="0"/>
            <a:t>Федеральные приложения</a:t>
          </a:r>
          <a:endParaRPr lang="ru-RU" sz="2000" b="1" dirty="0"/>
        </a:p>
      </dgm:t>
    </dgm:pt>
    <dgm:pt modelId="{6D106F25-06B6-419B-B296-FC97D767FA49}" type="parTrans" cxnId="{5859FC82-87EE-4842-BFF8-59C304863E81}">
      <dgm:prSet/>
      <dgm:spPr/>
      <dgm:t>
        <a:bodyPr/>
        <a:lstStyle/>
        <a:p>
          <a:endParaRPr lang="ru-RU" sz="1200"/>
        </a:p>
      </dgm:t>
    </dgm:pt>
    <dgm:pt modelId="{8A5DF23A-142F-4973-9609-9CD5766AA0F6}" type="sibTrans" cxnId="{5859FC82-87EE-4842-BFF8-59C304863E81}">
      <dgm:prSet/>
      <dgm:spPr/>
      <dgm:t>
        <a:bodyPr/>
        <a:lstStyle/>
        <a:p>
          <a:endParaRPr lang="ru-RU" sz="1200"/>
        </a:p>
      </dgm:t>
    </dgm:pt>
    <dgm:pt modelId="{B274973C-B08C-4733-A96D-93C93786B988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           Идентификационное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5D4A9526-8DA9-454E-8EFC-877CAA59C686}" type="parTrans" cxnId="{4F477A2A-53B1-4808-8157-21FDEC2DCAF8}">
      <dgm:prSet/>
      <dgm:spPr>
        <a:ln>
          <a:solidFill>
            <a:srgbClr val="C00000"/>
          </a:solidFill>
        </a:ln>
      </dgm:spPr>
      <dgm:t>
        <a:bodyPr/>
        <a:lstStyle/>
        <a:p>
          <a:endParaRPr lang="ru-RU" sz="1200"/>
        </a:p>
      </dgm:t>
    </dgm:pt>
    <dgm:pt modelId="{88D6C5C0-A314-4707-90AF-41B0A8F85417}" type="sibTrans" cxnId="{4F477A2A-53B1-4808-8157-21FDEC2DCAF8}">
      <dgm:prSet/>
      <dgm:spPr/>
      <dgm:t>
        <a:bodyPr/>
        <a:lstStyle/>
        <a:p>
          <a:endParaRPr lang="ru-RU" sz="1200"/>
        </a:p>
      </dgm:t>
    </dgm:pt>
    <dgm:pt modelId="{765861FA-0E76-4F69-BDEE-79C22489F2F9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Банковское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A07F1143-13E0-4351-BA68-58F3C8175170}" type="parTrans" cxnId="{B2A065AE-F377-4590-9E9E-037F70E79CF1}">
      <dgm:prSet/>
      <dgm:spPr>
        <a:ln>
          <a:solidFill>
            <a:srgbClr val="C00000"/>
          </a:solidFill>
        </a:ln>
      </dgm:spPr>
      <dgm:t>
        <a:bodyPr/>
        <a:lstStyle/>
        <a:p>
          <a:endParaRPr lang="ru-RU" sz="1200"/>
        </a:p>
      </dgm:t>
    </dgm:pt>
    <dgm:pt modelId="{2F32E4C8-F409-486F-9469-56396C7E744A}" type="sibTrans" cxnId="{B2A065AE-F377-4590-9E9E-037F70E79CF1}">
      <dgm:prSet/>
      <dgm:spPr/>
      <dgm:t>
        <a:bodyPr/>
        <a:lstStyle/>
        <a:p>
          <a:endParaRPr lang="ru-RU" sz="1200"/>
        </a:p>
      </dgm:t>
    </dgm:pt>
    <dgm:pt modelId="{417B779F-D378-485A-B7CF-D0A5CD4A4A27}">
      <dgm:prSet phldrT="[Текст]" custT="1"/>
      <dgm:spPr/>
      <dgm:t>
        <a:bodyPr/>
        <a:lstStyle/>
        <a:p>
          <a:r>
            <a:rPr lang="ru-RU" sz="2000" b="1" dirty="0" smtClean="0"/>
            <a:t>Региональные приложения</a:t>
          </a:r>
          <a:endParaRPr lang="ru-RU" sz="2000" b="1" dirty="0"/>
        </a:p>
      </dgm:t>
    </dgm:pt>
    <dgm:pt modelId="{D94559F2-8736-4FB0-844B-421DBF1B3251}" type="parTrans" cxnId="{F308D6D7-2FE0-47A9-865E-6AA8D0EA6843}">
      <dgm:prSet/>
      <dgm:spPr/>
      <dgm:t>
        <a:bodyPr/>
        <a:lstStyle/>
        <a:p>
          <a:endParaRPr lang="ru-RU" sz="1200"/>
        </a:p>
      </dgm:t>
    </dgm:pt>
    <dgm:pt modelId="{137D9A2A-F3D7-4D09-9816-ABD518FB5F17}" type="sibTrans" cxnId="{F308D6D7-2FE0-47A9-865E-6AA8D0EA6843}">
      <dgm:prSet/>
      <dgm:spPr/>
      <dgm:t>
        <a:bodyPr/>
        <a:lstStyle/>
        <a:p>
          <a:endParaRPr lang="ru-RU" sz="1200"/>
        </a:p>
      </dgm:t>
    </dgm:pt>
    <dgm:pt modelId="{720C24FF-6D17-4618-B3B3-661EF350059E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      Транспортное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092397EE-61DF-400C-9791-D60ABA84AF68}" type="parTrans" cxnId="{A0CA702A-295E-4FDC-962D-D38113244D19}">
      <dgm:prSet/>
      <dgm:spPr/>
      <dgm:t>
        <a:bodyPr/>
        <a:lstStyle/>
        <a:p>
          <a:endParaRPr lang="ru-RU" sz="1200"/>
        </a:p>
      </dgm:t>
    </dgm:pt>
    <dgm:pt modelId="{1668F798-07B7-4880-A557-F57C060A5848}" type="sibTrans" cxnId="{A0CA702A-295E-4FDC-962D-D38113244D19}">
      <dgm:prSet/>
      <dgm:spPr/>
      <dgm:t>
        <a:bodyPr/>
        <a:lstStyle/>
        <a:p>
          <a:endParaRPr lang="ru-RU" sz="1200"/>
        </a:p>
      </dgm:t>
    </dgm:pt>
    <dgm:pt modelId="{E623237E-20CF-4BC1-92F4-04D19B3A7D48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            ЖКХ-приложение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7725A669-C054-4EC0-B542-711A79B3EB29}" type="parTrans" cxnId="{F847CFF7-E347-4367-AD93-2014155127F7}">
      <dgm:prSet/>
      <dgm:spPr/>
      <dgm:t>
        <a:bodyPr/>
        <a:lstStyle/>
        <a:p>
          <a:endParaRPr lang="ru-RU" sz="1200"/>
        </a:p>
      </dgm:t>
    </dgm:pt>
    <dgm:pt modelId="{75D64905-FA85-4A63-82AE-FFE0A37822B6}" type="sibTrans" cxnId="{F847CFF7-E347-4367-AD93-2014155127F7}">
      <dgm:prSet/>
      <dgm:spPr/>
      <dgm:t>
        <a:bodyPr/>
        <a:lstStyle/>
        <a:p>
          <a:endParaRPr lang="ru-RU" sz="1200"/>
        </a:p>
      </dgm:t>
    </dgm:pt>
    <dgm:pt modelId="{D357139E-3048-40C8-B539-EBB0F589B0FD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     Медицинское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271BAE9A-2BBC-4D13-A8D2-0BC376ACB7C2}" type="parTrans" cxnId="{0FE195C6-D7B7-45D7-9CDB-0E21732CFAA8}">
      <dgm:prSet/>
      <dgm:spPr/>
      <dgm:t>
        <a:bodyPr/>
        <a:lstStyle/>
        <a:p>
          <a:endParaRPr lang="ru-RU"/>
        </a:p>
      </dgm:t>
    </dgm:pt>
    <dgm:pt modelId="{ABF46E26-86C3-4AD1-AD76-F5D843EDCE30}" type="sibTrans" cxnId="{0FE195C6-D7B7-45D7-9CDB-0E21732CFAA8}">
      <dgm:prSet/>
      <dgm:spPr/>
      <dgm:t>
        <a:bodyPr/>
        <a:lstStyle/>
        <a:p>
          <a:endParaRPr lang="ru-RU"/>
        </a:p>
      </dgm:t>
    </dgm:pt>
    <dgm:pt modelId="{B3CE642D-1AE6-4BBA-AEE7-DE4C35D4B330}" type="pres">
      <dgm:prSet presAssocID="{4D0F5D27-96D5-42EE-98D2-624BE72858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408537-5786-45BD-9674-0822CCDB5F33}" type="pres">
      <dgm:prSet presAssocID="{3E019E7C-AF48-4548-833D-7E4D8199A39E}" presName="root" presStyleCnt="0"/>
      <dgm:spPr/>
    </dgm:pt>
    <dgm:pt modelId="{E045E573-746D-42A4-AFF8-A7F21656495C}" type="pres">
      <dgm:prSet presAssocID="{3E019E7C-AF48-4548-833D-7E4D8199A39E}" presName="rootComposite" presStyleCnt="0"/>
      <dgm:spPr/>
    </dgm:pt>
    <dgm:pt modelId="{D1E1A91D-9D22-4652-99F7-581ACC40802C}" type="pres">
      <dgm:prSet presAssocID="{3E019E7C-AF48-4548-833D-7E4D8199A39E}" presName="rootText" presStyleLbl="node1" presStyleIdx="0" presStyleCnt="2" custScaleX="156603" custScaleY="40841" custLinFactNeighborX="-246" custLinFactNeighborY="-14003"/>
      <dgm:spPr/>
      <dgm:t>
        <a:bodyPr/>
        <a:lstStyle/>
        <a:p>
          <a:endParaRPr lang="ru-RU"/>
        </a:p>
      </dgm:t>
    </dgm:pt>
    <dgm:pt modelId="{EA14DD26-9A12-4888-8DED-A27B52A9B6B7}" type="pres">
      <dgm:prSet presAssocID="{3E019E7C-AF48-4548-833D-7E4D8199A39E}" presName="rootConnector" presStyleLbl="node1" presStyleIdx="0" presStyleCnt="2"/>
      <dgm:spPr/>
      <dgm:t>
        <a:bodyPr/>
        <a:lstStyle/>
        <a:p>
          <a:endParaRPr lang="ru-RU"/>
        </a:p>
      </dgm:t>
    </dgm:pt>
    <dgm:pt modelId="{3C8740DF-7858-4736-AD64-04186BD303A8}" type="pres">
      <dgm:prSet presAssocID="{3E019E7C-AF48-4548-833D-7E4D8199A39E}" presName="childShape" presStyleCnt="0"/>
      <dgm:spPr/>
    </dgm:pt>
    <dgm:pt modelId="{E7E6B054-BCFB-45C1-804F-23834A673C60}" type="pres">
      <dgm:prSet presAssocID="{5D4A9526-8DA9-454E-8EFC-877CAA59C686}" presName="Name13" presStyleLbl="parChTrans1D2" presStyleIdx="0" presStyleCnt="5"/>
      <dgm:spPr/>
      <dgm:t>
        <a:bodyPr/>
        <a:lstStyle/>
        <a:p>
          <a:endParaRPr lang="ru-RU"/>
        </a:p>
      </dgm:t>
    </dgm:pt>
    <dgm:pt modelId="{BD1623C2-224B-4F29-BA5F-43BAEF8FC618}" type="pres">
      <dgm:prSet presAssocID="{B274973C-B08C-4733-A96D-93C93786B988}" presName="childText" presStyleLbl="bgAcc1" presStyleIdx="0" presStyleCnt="5" custScaleX="173703" custScaleY="58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ECF95-0EDE-4A62-B3A7-BDD06E1CD5C8}" type="pres">
      <dgm:prSet presAssocID="{A07F1143-13E0-4351-BA68-58F3C8175170}" presName="Name13" presStyleLbl="parChTrans1D2" presStyleIdx="1" presStyleCnt="5"/>
      <dgm:spPr/>
      <dgm:t>
        <a:bodyPr/>
        <a:lstStyle/>
        <a:p>
          <a:endParaRPr lang="ru-RU"/>
        </a:p>
      </dgm:t>
    </dgm:pt>
    <dgm:pt modelId="{240F1245-BF54-4B39-8511-9615427726FA}" type="pres">
      <dgm:prSet presAssocID="{765861FA-0E76-4F69-BDEE-79C22489F2F9}" presName="childText" presStyleLbl="bgAcc1" presStyleIdx="1" presStyleCnt="5" custScaleX="171912" custScaleY="60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DE97F-B86B-4138-B3B7-168E299F5C85}" type="pres">
      <dgm:prSet presAssocID="{417B779F-D378-485A-B7CF-D0A5CD4A4A27}" presName="root" presStyleCnt="0"/>
      <dgm:spPr/>
    </dgm:pt>
    <dgm:pt modelId="{FD1582CD-4EB0-46D5-8B5E-347CB675849A}" type="pres">
      <dgm:prSet presAssocID="{417B779F-D378-485A-B7CF-D0A5CD4A4A27}" presName="rootComposite" presStyleCnt="0"/>
      <dgm:spPr/>
    </dgm:pt>
    <dgm:pt modelId="{AA70FF7B-CA72-4AD5-9DDF-228DC6FDFEC5}" type="pres">
      <dgm:prSet presAssocID="{417B779F-D378-485A-B7CF-D0A5CD4A4A27}" presName="rootText" presStyleLbl="node1" presStyleIdx="1" presStyleCnt="2" custScaleX="170401" custScaleY="40841" custLinFactNeighborX="-246" custLinFactNeighborY="-14003"/>
      <dgm:spPr/>
      <dgm:t>
        <a:bodyPr/>
        <a:lstStyle/>
        <a:p>
          <a:endParaRPr lang="ru-RU"/>
        </a:p>
      </dgm:t>
    </dgm:pt>
    <dgm:pt modelId="{49029694-F51B-4D48-9794-B545911BA72C}" type="pres">
      <dgm:prSet presAssocID="{417B779F-D378-485A-B7CF-D0A5CD4A4A27}" presName="rootConnector" presStyleLbl="node1" presStyleIdx="1" presStyleCnt="2"/>
      <dgm:spPr/>
      <dgm:t>
        <a:bodyPr/>
        <a:lstStyle/>
        <a:p>
          <a:endParaRPr lang="ru-RU"/>
        </a:p>
      </dgm:t>
    </dgm:pt>
    <dgm:pt modelId="{D2B9EF63-1984-46ED-ADBA-C28ADA7B3FDA}" type="pres">
      <dgm:prSet presAssocID="{417B779F-D378-485A-B7CF-D0A5CD4A4A27}" presName="childShape" presStyleCnt="0"/>
      <dgm:spPr/>
    </dgm:pt>
    <dgm:pt modelId="{0C7F8062-293B-4AEB-84EF-C8E993A3D4CD}" type="pres">
      <dgm:prSet presAssocID="{092397EE-61DF-400C-9791-D60ABA84AF68}" presName="Name13" presStyleLbl="parChTrans1D2" presStyleIdx="2" presStyleCnt="5"/>
      <dgm:spPr/>
      <dgm:t>
        <a:bodyPr/>
        <a:lstStyle/>
        <a:p>
          <a:endParaRPr lang="ru-RU"/>
        </a:p>
      </dgm:t>
    </dgm:pt>
    <dgm:pt modelId="{ECBF0CFE-571A-49C9-8238-0CBB761CBBB7}" type="pres">
      <dgm:prSet presAssocID="{720C24FF-6D17-4618-B3B3-661EF350059E}" presName="childText" presStyleLbl="bgAcc1" presStyleIdx="2" presStyleCnt="5" custScaleX="167813" custScaleY="62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ECB2C-F58A-4C90-A060-23B90172834A}" type="pres">
      <dgm:prSet presAssocID="{271BAE9A-2BBC-4D13-A8D2-0BC376ACB7C2}" presName="Name13" presStyleLbl="parChTrans1D2" presStyleIdx="3" presStyleCnt="5"/>
      <dgm:spPr/>
      <dgm:t>
        <a:bodyPr/>
        <a:lstStyle/>
        <a:p>
          <a:endParaRPr lang="ru-RU"/>
        </a:p>
      </dgm:t>
    </dgm:pt>
    <dgm:pt modelId="{68D357BE-FEF7-4122-B36F-F6E820924BBD}" type="pres">
      <dgm:prSet presAssocID="{D357139E-3048-40C8-B539-EBB0F589B0FD}" presName="childText" presStyleLbl="bgAcc1" presStyleIdx="3" presStyleCnt="5" custScaleX="167813" custScaleY="62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510A3-38BC-4C0E-BBBE-C1146F6A98BA}" type="pres">
      <dgm:prSet presAssocID="{7725A669-C054-4EC0-B542-711A79B3EB2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965E003-00E5-43D5-B741-97100E768EE5}" type="pres">
      <dgm:prSet presAssocID="{E623237E-20CF-4BC1-92F4-04D19B3A7D48}" presName="childText" presStyleLbl="bgAcc1" presStyleIdx="4" presStyleCnt="5" custScaleX="167813" custScaleY="62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D4D9E3-8396-4605-859F-74D0808A2C9B}" type="presOf" srcId="{3E019E7C-AF48-4548-833D-7E4D8199A39E}" destId="{EA14DD26-9A12-4888-8DED-A27B52A9B6B7}" srcOrd="1" destOrd="0" presId="urn:microsoft.com/office/officeart/2005/8/layout/hierarchy3"/>
    <dgm:cxn modelId="{4F477A2A-53B1-4808-8157-21FDEC2DCAF8}" srcId="{3E019E7C-AF48-4548-833D-7E4D8199A39E}" destId="{B274973C-B08C-4733-A96D-93C93786B988}" srcOrd="0" destOrd="0" parTransId="{5D4A9526-8DA9-454E-8EFC-877CAA59C686}" sibTransId="{88D6C5C0-A314-4707-90AF-41B0A8F85417}"/>
    <dgm:cxn modelId="{8E1745E7-3728-4040-948D-5E884BB862CF}" type="presOf" srcId="{4D0F5D27-96D5-42EE-98D2-624BE72858D1}" destId="{B3CE642D-1AE6-4BBA-AEE7-DE4C35D4B330}" srcOrd="0" destOrd="0" presId="urn:microsoft.com/office/officeart/2005/8/layout/hierarchy3"/>
    <dgm:cxn modelId="{BF433F4A-D867-466F-9E5B-65DF8F94DB01}" type="presOf" srcId="{092397EE-61DF-400C-9791-D60ABA84AF68}" destId="{0C7F8062-293B-4AEB-84EF-C8E993A3D4CD}" srcOrd="0" destOrd="0" presId="urn:microsoft.com/office/officeart/2005/8/layout/hierarchy3"/>
    <dgm:cxn modelId="{866B75A0-1E9D-4716-B7F8-03421D510045}" type="presOf" srcId="{7725A669-C054-4EC0-B542-711A79B3EB29}" destId="{618510A3-38BC-4C0E-BBBE-C1146F6A98BA}" srcOrd="0" destOrd="0" presId="urn:microsoft.com/office/officeart/2005/8/layout/hierarchy3"/>
    <dgm:cxn modelId="{5859FC82-87EE-4842-BFF8-59C304863E81}" srcId="{4D0F5D27-96D5-42EE-98D2-624BE72858D1}" destId="{3E019E7C-AF48-4548-833D-7E4D8199A39E}" srcOrd="0" destOrd="0" parTransId="{6D106F25-06B6-419B-B296-FC97D767FA49}" sibTransId="{8A5DF23A-142F-4973-9609-9CD5766AA0F6}"/>
    <dgm:cxn modelId="{D4515CCE-ED98-4D74-B889-1938B21C0526}" type="presOf" srcId="{417B779F-D378-485A-B7CF-D0A5CD4A4A27}" destId="{AA70FF7B-CA72-4AD5-9DDF-228DC6FDFEC5}" srcOrd="0" destOrd="0" presId="urn:microsoft.com/office/officeart/2005/8/layout/hierarchy3"/>
    <dgm:cxn modelId="{8FEA1468-A643-4F5F-AF5B-50108E7B9FEA}" type="presOf" srcId="{417B779F-D378-485A-B7CF-D0A5CD4A4A27}" destId="{49029694-F51B-4D48-9794-B545911BA72C}" srcOrd="1" destOrd="0" presId="urn:microsoft.com/office/officeart/2005/8/layout/hierarchy3"/>
    <dgm:cxn modelId="{5948F2D6-2B65-4E91-A484-B5360969E15F}" type="presOf" srcId="{D357139E-3048-40C8-B539-EBB0F589B0FD}" destId="{68D357BE-FEF7-4122-B36F-F6E820924BBD}" srcOrd="0" destOrd="0" presId="urn:microsoft.com/office/officeart/2005/8/layout/hierarchy3"/>
    <dgm:cxn modelId="{4BC9B428-290E-4924-AB68-4A7D1CC80F0B}" type="presOf" srcId="{B274973C-B08C-4733-A96D-93C93786B988}" destId="{BD1623C2-224B-4F29-BA5F-43BAEF8FC618}" srcOrd="0" destOrd="0" presId="urn:microsoft.com/office/officeart/2005/8/layout/hierarchy3"/>
    <dgm:cxn modelId="{25640732-8203-47CC-A318-53167BEC64A5}" type="presOf" srcId="{271BAE9A-2BBC-4D13-A8D2-0BC376ACB7C2}" destId="{A5AECB2C-F58A-4C90-A060-23B90172834A}" srcOrd="0" destOrd="0" presId="urn:microsoft.com/office/officeart/2005/8/layout/hierarchy3"/>
    <dgm:cxn modelId="{27743CED-7C97-46E8-9650-145A3A499654}" type="presOf" srcId="{765861FA-0E76-4F69-BDEE-79C22489F2F9}" destId="{240F1245-BF54-4B39-8511-9615427726FA}" srcOrd="0" destOrd="0" presId="urn:microsoft.com/office/officeart/2005/8/layout/hierarchy3"/>
    <dgm:cxn modelId="{F847CFF7-E347-4367-AD93-2014155127F7}" srcId="{417B779F-D378-485A-B7CF-D0A5CD4A4A27}" destId="{E623237E-20CF-4BC1-92F4-04D19B3A7D48}" srcOrd="2" destOrd="0" parTransId="{7725A669-C054-4EC0-B542-711A79B3EB29}" sibTransId="{75D64905-FA85-4A63-82AE-FFE0A37822B6}"/>
    <dgm:cxn modelId="{24F3C25C-6B7C-4B60-B08B-F1A464F6D788}" type="presOf" srcId="{E623237E-20CF-4BC1-92F4-04D19B3A7D48}" destId="{4965E003-00E5-43D5-B741-97100E768EE5}" srcOrd="0" destOrd="0" presId="urn:microsoft.com/office/officeart/2005/8/layout/hierarchy3"/>
    <dgm:cxn modelId="{F308D6D7-2FE0-47A9-865E-6AA8D0EA6843}" srcId="{4D0F5D27-96D5-42EE-98D2-624BE72858D1}" destId="{417B779F-D378-485A-B7CF-D0A5CD4A4A27}" srcOrd="1" destOrd="0" parTransId="{D94559F2-8736-4FB0-844B-421DBF1B3251}" sibTransId="{137D9A2A-F3D7-4D09-9816-ABD518FB5F17}"/>
    <dgm:cxn modelId="{75BB7EC6-FC49-4ACF-8248-2682EA829FD3}" type="presOf" srcId="{3E019E7C-AF48-4548-833D-7E4D8199A39E}" destId="{D1E1A91D-9D22-4652-99F7-581ACC40802C}" srcOrd="0" destOrd="0" presId="urn:microsoft.com/office/officeart/2005/8/layout/hierarchy3"/>
    <dgm:cxn modelId="{F01C2EF9-9DB7-4EDB-994E-0D561784E3FA}" type="presOf" srcId="{A07F1143-13E0-4351-BA68-58F3C8175170}" destId="{841ECF95-0EDE-4A62-B3A7-BDD06E1CD5C8}" srcOrd="0" destOrd="0" presId="urn:microsoft.com/office/officeart/2005/8/layout/hierarchy3"/>
    <dgm:cxn modelId="{A0CA702A-295E-4FDC-962D-D38113244D19}" srcId="{417B779F-D378-485A-B7CF-D0A5CD4A4A27}" destId="{720C24FF-6D17-4618-B3B3-661EF350059E}" srcOrd="0" destOrd="0" parTransId="{092397EE-61DF-400C-9791-D60ABA84AF68}" sibTransId="{1668F798-07B7-4880-A557-F57C060A5848}"/>
    <dgm:cxn modelId="{1AFE88F1-F9BF-4F30-9C91-BD86603B24ED}" type="presOf" srcId="{5D4A9526-8DA9-454E-8EFC-877CAA59C686}" destId="{E7E6B054-BCFB-45C1-804F-23834A673C60}" srcOrd="0" destOrd="0" presId="urn:microsoft.com/office/officeart/2005/8/layout/hierarchy3"/>
    <dgm:cxn modelId="{B2A065AE-F377-4590-9E9E-037F70E79CF1}" srcId="{3E019E7C-AF48-4548-833D-7E4D8199A39E}" destId="{765861FA-0E76-4F69-BDEE-79C22489F2F9}" srcOrd="1" destOrd="0" parTransId="{A07F1143-13E0-4351-BA68-58F3C8175170}" sibTransId="{2F32E4C8-F409-486F-9469-56396C7E744A}"/>
    <dgm:cxn modelId="{0FE195C6-D7B7-45D7-9CDB-0E21732CFAA8}" srcId="{417B779F-D378-485A-B7CF-D0A5CD4A4A27}" destId="{D357139E-3048-40C8-B539-EBB0F589B0FD}" srcOrd="1" destOrd="0" parTransId="{271BAE9A-2BBC-4D13-A8D2-0BC376ACB7C2}" sibTransId="{ABF46E26-86C3-4AD1-AD76-F5D843EDCE30}"/>
    <dgm:cxn modelId="{A122CC1D-039B-44BA-B13C-F2F42AED278C}" type="presOf" srcId="{720C24FF-6D17-4618-B3B3-661EF350059E}" destId="{ECBF0CFE-571A-49C9-8238-0CBB761CBBB7}" srcOrd="0" destOrd="0" presId="urn:microsoft.com/office/officeart/2005/8/layout/hierarchy3"/>
    <dgm:cxn modelId="{31DCF434-16CE-46B4-B6EF-0523F1302A48}" type="presParOf" srcId="{B3CE642D-1AE6-4BBA-AEE7-DE4C35D4B330}" destId="{94408537-5786-45BD-9674-0822CCDB5F33}" srcOrd="0" destOrd="0" presId="urn:microsoft.com/office/officeart/2005/8/layout/hierarchy3"/>
    <dgm:cxn modelId="{DDAB75E3-6740-41C0-973F-B15DD779FE26}" type="presParOf" srcId="{94408537-5786-45BD-9674-0822CCDB5F33}" destId="{E045E573-746D-42A4-AFF8-A7F21656495C}" srcOrd="0" destOrd="0" presId="urn:microsoft.com/office/officeart/2005/8/layout/hierarchy3"/>
    <dgm:cxn modelId="{E1935913-1E05-4DCF-A3C2-A7D7AADBDD9C}" type="presParOf" srcId="{E045E573-746D-42A4-AFF8-A7F21656495C}" destId="{D1E1A91D-9D22-4652-99F7-581ACC40802C}" srcOrd="0" destOrd="0" presId="urn:microsoft.com/office/officeart/2005/8/layout/hierarchy3"/>
    <dgm:cxn modelId="{18A99624-B9B1-410E-BD13-0F28FFC18628}" type="presParOf" srcId="{E045E573-746D-42A4-AFF8-A7F21656495C}" destId="{EA14DD26-9A12-4888-8DED-A27B52A9B6B7}" srcOrd="1" destOrd="0" presId="urn:microsoft.com/office/officeart/2005/8/layout/hierarchy3"/>
    <dgm:cxn modelId="{130BE2EB-C999-42C2-A342-10FAC96CFE64}" type="presParOf" srcId="{94408537-5786-45BD-9674-0822CCDB5F33}" destId="{3C8740DF-7858-4736-AD64-04186BD303A8}" srcOrd="1" destOrd="0" presId="urn:microsoft.com/office/officeart/2005/8/layout/hierarchy3"/>
    <dgm:cxn modelId="{B3D994D1-7D7D-498F-9F52-6F947C0BA9C0}" type="presParOf" srcId="{3C8740DF-7858-4736-AD64-04186BD303A8}" destId="{E7E6B054-BCFB-45C1-804F-23834A673C60}" srcOrd="0" destOrd="0" presId="urn:microsoft.com/office/officeart/2005/8/layout/hierarchy3"/>
    <dgm:cxn modelId="{F92525CA-0983-4762-BF5A-F46CB567245A}" type="presParOf" srcId="{3C8740DF-7858-4736-AD64-04186BD303A8}" destId="{BD1623C2-224B-4F29-BA5F-43BAEF8FC618}" srcOrd="1" destOrd="0" presId="urn:microsoft.com/office/officeart/2005/8/layout/hierarchy3"/>
    <dgm:cxn modelId="{85DA2824-83D9-45CA-85AA-0923EADC6329}" type="presParOf" srcId="{3C8740DF-7858-4736-AD64-04186BD303A8}" destId="{841ECF95-0EDE-4A62-B3A7-BDD06E1CD5C8}" srcOrd="2" destOrd="0" presId="urn:microsoft.com/office/officeart/2005/8/layout/hierarchy3"/>
    <dgm:cxn modelId="{DB8A2554-AF24-4AE2-845F-3B100BC440B2}" type="presParOf" srcId="{3C8740DF-7858-4736-AD64-04186BD303A8}" destId="{240F1245-BF54-4B39-8511-9615427726FA}" srcOrd="3" destOrd="0" presId="urn:microsoft.com/office/officeart/2005/8/layout/hierarchy3"/>
    <dgm:cxn modelId="{6F693C69-D5C4-43B0-A8D8-757C7DF388D0}" type="presParOf" srcId="{B3CE642D-1AE6-4BBA-AEE7-DE4C35D4B330}" destId="{772DE97F-B86B-4138-B3B7-168E299F5C85}" srcOrd="1" destOrd="0" presId="urn:microsoft.com/office/officeart/2005/8/layout/hierarchy3"/>
    <dgm:cxn modelId="{9510D099-D57A-45EE-8D31-D40538E100BC}" type="presParOf" srcId="{772DE97F-B86B-4138-B3B7-168E299F5C85}" destId="{FD1582CD-4EB0-46D5-8B5E-347CB675849A}" srcOrd="0" destOrd="0" presId="urn:microsoft.com/office/officeart/2005/8/layout/hierarchy3"/>
    <dgm:cxn modelId="{42F9AFA4-4251-45DA-AC4F-4F89B72D39B8}" type="presParOf" srcId="{FD1582CD-4EB0-46D5-8B5E-347CB675849A}" destId="{AA70FF7B-CA72-4AD5-9DDF-228DC6FDFEC5}" srcOrd="0" destOrd="0" presId="urn:microsoft.com/office/officeart/2005/8/layout/hierarchy3"/>
    <dgm:cxn modelId="{47124AAF-F2BD-4338-BF56-F495625943D3}" type="presParOf" srcId="{FD1582CD-4EB0-46D5-8B5E-347CB675849A}" destId="{49029694-F51B-4D48-9794-B545911BA72C}" srcOrd="1" destOrd="0" presId="urn:microsoft.com/office/officeart/2005/8/layout/hierarchy3"/>
    <dgm:cxn modelId="{1F0A043A-7858-4E5C-8DA0-5ADBF565918F}" type="presParOf" srcId="{772DE97F-B86B-4138-B3B7-168E299F5C85}" destId="{D2B9EF63-1984-46ED-ADBA-C28ADA7B3FDA}" srcOrd="1" destOrd="0" presId="urn:microsoft.com/office/officeart/2005/8/layout/hierarchy3"/>
    <dgm:cxn modelId="{7525B2CF-C10B-4D82-872B-450632E6184F}" type="presParOf" srcId="{D2B9EF63-1984-46ED-ADBA-C28ADA7B3FDA}" destId="{0C7F8062-293B-4AEB-84EF-C8E993A3D4CD}" srcOrd="0" destOrd="0" presId="urn:microsoft.com/office/officeart/2005/8/layout/hierarchy3"/>
    <dgm:cxn modelId="{0EF8FAA0-748C-46BA-9E42-707B02403B38}" type="presParOf" srcId="{D2B9EF63-1984-46ED-ADBA-C28ADA7B3FDA}" destId="{ECBF0CFE-571A-49C9-8238-0CBB761CBBB7}" srcOrd="1" destOrd="0" presId="urn:microsoft.com/office/officeart/2005/8/layout/hierarchy3"/>
    <dgm:cxn modelId="{372993CD-35E4-4887-8D5E-8E0DCF4061C5}" type="presParOf" srcId="{D2B9EF63-1984-46ED-ADBA-C28ADA7B3FDA}" destId="{A5AECB2C-F58A-4C90-A060-23B90172834A}" srcOrd="2" destOrd="0" presId="urn:microsoft.com/office/officeart/2005/8/layout/hierarchy3"/>
    <dgm:cxn modelId="{BA928140-45DE-45B5-8927-3F6B5891D953}" type="presParOf" srcId="{D2B9EF63-1984-46ED-ADBA-C28ADA7B3FDA}" destId="{68D357BE-FEF7-4122-B36F-F6E820924BBD}" srcOrd="3" destOrd="0" presId="urn:microsoft.com/office/officeart/2005/8/layout/hierarchy3"/>
    <dgm:cxn modelId="{E5B14F5F-0D8E-407D-8AB2-1982AEAF1B7B}" type="presParOf" srcId="{D2B9EF63-1984-46ED-ADBA-C28ADA7B3FDA}" destId="{618510A3-38BC-4C0E-BBBE-C1146F6A98BA}" srcOrd="4" destOrd="0" presId="urn:microsoft.com/office/officeart/2005/8/layout/hierarchy3"/>
    <dgm:cxn modelId="{27CCDA45-9639-4FD5-9A8F-AFD9DB441235}" type="presParOf" srcId="{D2B9EF63-1984-46ED-ADBA-C28ADA7B3FDA}" destId="{4965E003-00E5-43D5-B741-97100E768EE5}" srcOrd="5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EE17D-6287-4525-B633-0F1736BBCD2C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507FC-E0AA-4BD2-A921-299ECCAD97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86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FA573-A8B2-4076-BFEB-BAE88A8D0247}" type="datetimeFigureOut">
              <a:rPr lang="ru-RU" smtClean="0"/>
              <a:t>02.02.2015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1550-21AC-44BE-B177-FC59FD61A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971600" y="6703955"/>
            <a:ext cx="8172400" cy="181429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07704" y="1124744"/>
            <a:ext cx="7236296" cy="72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130425"/>
            <a:ext cx="741682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963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_3_1024_768.jpg"/>
          <p:cNvPicPr>
            <a:picLocks noChangeAspect="1"/>
          </p:cNvPicPr>
          <p:nvPr userDrawn="1"/>
        </p:nvPicPr>
        <p:blipFill>
          <a:blip r:embed="rId2" cstate="print"/>
          <a:srcRect l="5638" r="78999"/>
          <a:stretch>
            <a:fillRect/>
          </a:stretch>
        </p:blipFill>
        <p:spPr>
          <a:xfrm>
            <a:off x="-36512" y="0"/>
            <a:ext cx="1404789" cy="6858000"/>
          </a:xfrm>
          <a:prstGeom prst="rect">
            <a:avLst/>
          </a:prstGeom>
        </p:spPr>
      </p:pic>
      <p:pic>
        <p:nvPicPr>
          <p:cNvPr id="8" name="Picture 16" descr="Герб 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4644"/>
            <a:ext cx="805202" cy="126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971600" y="6703955"/>
            <a:ext cx="8172400" cy="181429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55" y="87086"/>
            <a:ext cx="794156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84784"/>
            <a:ext cx="786956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_3_1024_768.jpg"/>
          <p:cNvPicPr>
            <a:picLocks noChangeAspect="1"/>
          </p:cNvPicPr>
          <p:nvPr userDrawn="1"/>
        </p:nvPicPr>
        <p:blipFill>
          <a:blip r:embed="rId2" cstate="print"/>
          <a:srcRect l="7142" r="81588"/>
          <a:stretch>
            <a:fillRect/>
          </a:stretch>
        </p:blipFill>
        <p:spPr>
          <a:xfrm>
            <a:off x="-36512" y="0"/>
            <a:ext cx="103051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296144" y="1268760"/>
            <a:ext cx="7884368" cy="72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7508-AC67-410B-A50D-CE0D70AA49A4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ia.gosuslugi.ru/registratio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6676" y="2402886"/>
            <a:ext cx="7245804" cy="237626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регистрации физических лиц на Едином портале государственных и муниципальных услуг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получении муниципальными служащими администрации города универсальной электронной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карты»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3_3_1024_768.jpg"/>
          <p:cNvPicPr>
            <a:picLocks noChangeAspect="1"/>
          </p:cNvPicPr>
          <p:nvPr/>
        </p:nvPicPr>
        <p:blipFill>
          <a:blip r:embed="rId2" cstate="print"/>
          <a:srcRect l="5638" r="78999"/>
          <a:stretch>
            <a:fillRect/>
          </a:stretch>
        </p:blipFill>
        <p:spPr>
          <a:xfrm>
            <a:off x="-108520" y="0"/>
            <a:ext cx="1404789" cy="6858000"/>
          </a:xfrm>
          <a:prstGeom prst="rect">
            <a:avLst/>
          </a:prstGeom>
        </p:spPr>
      </p:pic>
      <p:pic>
        <p:nvPicPr>
          <p:cNvPr id="6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224644"/>
            <a:ext cx="805202" cy="126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771800" y="188640"/>
            <a:ext cx="6255695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422B"/>
                </a:solidFill>
                <a:effectLst/>
                <a:uLnTx/>
                <a:uFillTx/>
              </a:rPr>
              <a:t>Администрация города Красноярска</a:t>
            </a:r>
          </a:p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6B422B"/>
                </a:solidFill>
              </a:rPr>
              <a:t>Управление информатизации и связи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6B422B"/>
              </a:solidFill>
              <a:effectLst/>
              <a:uLnTx/>
              <a:uFillTx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466655" y="6174305"/>
            <a:ext cx="7560840" cy="405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aseline="0" dirty="0" smtClean="0">
                <a:solidFill>
                  <a:srgbClr val="6B422B"/>
                </a:solidFill>
              </a:rPr>
              <a:t>Красноярск</a:t>
            </a:r>
            <a:r>
              <a:rPr lang="ru-RU" sz="2000" dirty="0" smtClean="0">
                <a:solidFill>
                  <a:srgbClr val="6B422B"/>
                </a:solidFill>
              </a:rPr>
              <a:t> 2014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6B422B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3589" y="8620"/>
            <a:ext cx="7958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4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Авторизация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Вход </a:t>
            </a:r>
            <a:r>
              <a:rPr lang="ru-RU" sz="2000" b="1" dirty="0">
                <a:solidFill>
                  <a:srgbClr val="002060"/>
                </a:solidFill>
              </a:rPr>
              <a:t>в систему после регистрации</a:t>
            </a:r>
          </a:p>
        </p:txBody>
      </p:sp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gu.tambov.gov.ru/images/upload/esia/PredvAvtoriz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818710"/>
            <a:ext cx="7335815" cy="5715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8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96625" y="116632"/>
            <a:ext cx="7695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Заполнение личных данных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http://pgu.tambov.gov.ru/images/upload/esia/LichnD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728700"/>
            <a:ext cx="7547851" cy="525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1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96625" y="116632"/>
            <a:ext cx="7695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Проверка личных данных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http://pgu.tambov.gov.ru/images/upload/esia/Proverka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4" y="713885"/>
            <a:ext cx="7155795" cy="573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1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55" y="87086"/>
            <a:ext cx="7941568" cy="73162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Выбор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способа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подтверждения личности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Z:\Кузнецова С.А\!!!!!!!!Няшная ЕСИА\есиа-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4373" t="6770" r="16447" b="10147"/>
          <a:stretch/>
        </p:blipFill>
        <p:spPr bwMode="auto">
          <a:xfrm>
            <a:off x="1286635" y="939096"/>
            <a:ext cx="7686812" cy="5190204"/>
          </a:xfrm>
          <a:prstGeom prst="rect">
            <a:avLst/>
          </a:prstGeom>
          <a:noFill/>
        </p:spPr>
      </p:pic>
      <p:pic>
        <p:nvPicPr>
          <p:cNvPr id="5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6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 descr="http://pgu.tambov.gov.ru/images/upload/esia/vvodkod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863715"/>
            <a:ext cx="7587691" cy="565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58955" y="87086"/>
            <a:ext cx="7941568" cy="73162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Активация учетной записи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05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start\Desktop\ИНФОграфика\ЕПГУ регистрация_окт2014\2 (2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6"/>
          <a:stretch/>
        </p:blipFill>
        <p:spPr bwMode="auto">
          <a:xfrm>
            <a:off x="1241630" y="618610"/>
            <a:ext cx="7740860" cy="560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start\Desktop\ИНФОграфика\ЕПГУ регистрация_окт2014\2 (2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76"/>
          <a:stretch/>
        </p:blipFill>
        <p:spPr bwMode="auto">
          <a:xfrm>
            <a:off x="1241630" y="620522"/>
            <a:ext cx="774086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tart\Desktop\ИНФОграфика\ЕПГУ регистрация_окт2014\2 (2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7"/>
          <a:stretch/>
        </p:blipFill>
        <p:spPr bwMode="auto">
          <a:xfrm>
            <a:off x="1241240" y="2592955"/>
            <a:ext cx="7759885" cy="394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tart\Desktop\ИНФОграфика\ЕПГУ регистрация_окт2014\2 (2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6" b="40821"/>
          <a:stretch/>
        </p:blipFill>
        <p:spPr bwMode="auto">
          <a:xfrm>
            <a:off x="1241630" y="1500837"/>
            <a:ext cx="7740860" cy="1132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2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86635" y="40479"/>
            <a:ext cx="7713888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получении УЭК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6615" y="3879050"/>
            <a:ext cx="7875875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УЭК – пластиковая карта, сочетающая в себе документ, идентифицирующий личность, СНИЛС, медицинский полис, платежную банковскую </a:t>
            </a:r>
            <a:r>
              <a:rPr lang="ru-RU" sz="2000" b="1" dirty="0" smtClean="0">
                <a:solidFill>
                  <a:schemeClr val="tx2"/>
                </a:solidFill>
              </a:rPr>
              <a:t>карту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Функционал обеспечивается </a:t>
            </a:r>
            <a:r>
              <a:rPr lang="ru-RU" sz="2000" b="1" dirty="0">
                <a:solidFill>
                  <a:schemeClr val="tx2"/>
                </a:solidFill>
              </a:rPr>
              <a:t>приложениями, записанными на </a:t>
            </a:r>
            <a:r>
              <a:rPr lang="ru-RU" sz="2000" b="1" dirty="0" smtClean="0">
                <a:solidFill>
                  <a:schemeClr val="tx2"/>
                </a:solidFill>
              </a:rPr>
              <a:t>карту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Выдается </a:t>
            </a:r>
            <a:r>
              <a:rPr lang="ru-RU" sz="2000" b="1" dirty="0">
                <a:solidFill>
                  <a:schemeClr val="tx2"/>
                </a:solidFill>
              </a:rPr>
              <a:t>на основании </a:t>
            </a:r>
            <a:r>
              <a:rPr lang="ru-RU" sz="2000" b="1" dirty="0" smtClean="0">
                <a:solidFill>
                  <a:schemeClr val="tx2"/>
                </a:solidFill>
              </a:rPr>
              <a:t>заявления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Зачем нужна универсальная электронная карта?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75" y="1493785"/>
            <a:ext cx="2933700" cy="202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0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86635" y="87086"/>
            <a:ext cx="7713888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УЭК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6605" y="1469271"/>
            <a:ext cx="283531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На поверхность УЭК нанесены следующие сведения: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Ф.И.О. 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пол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дата </a:t>
            </a:r>
            <a:r>
              <a:rPr lang="ru-RU" sz="2000" b="1" dirty="0" smtClean="0">
                <a:solidFill>
                  <a:schemeClr val="tx2"/>
                </a:solidFill>
              </a:rPr>
              <a:t>рождения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образец подписи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фотография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номер карты 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2"/>
                </a:solidFill>
              </a:rPr>
              <a:t>номер полиса </a:t>
            </a:r>
            <a:r>
              <a:rPr lang="ru-RU" sz="2000" b="1" dirty="0" smtClean="0">
                <a:solidFill>
                  <a:schemeClr val="tx2"/>
                </a:solidFill>
              </a:rPr>
              <a:t>ОМС 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/>
                </a:solidFill>
              </a:rPr>
              <a:t>номер СНИЛС</a:t>
            </a:r>
            <a:endParaRPr lang="ru-RU" dirty="0"/>
          </a:p>
        </p:txBody>
      </p:sp>
      <p:pic>
        <p:nvPicPr>
          <p:cNvPr id="7" name="Рисунок 6" descr="http://befocus.ru/images/stories/2011/01/front_bac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5930"/>
            <a:ext cx="5187950" cy="501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5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86635" y="87086"/>
            <a:ext cx="7713888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Приложения УЭК</a:t>
            </a:r>
            <a:endParaRPr lang="ru-RU" sz="4000" dirty="0"/>
          </a:p>
        </p:txBody>
      </p:sp>
      <p:pic>
        <p:nvPicPr>
          <p:cNvPr id="1026" name="Picture 2" descr="C:\Users\start\Desktop\ИНФОграфика\уэк\уэк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4329100"/>
            <a:ext cx="2661710" cy="17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196625" y="1324974"/>
            <a:ext cx="7875876" cy="4320480"/>
            <a:chOff x="1196625" y="1324974"/>
            <a:chExt cx="7875876" cy="4320480"/>
          </a:xfrm>
        </p:grpSpPr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2476669111"/>
                </p:ext>
              </p:extLst>
            </p:nvPr>
          </p:nvGraphicFramePr>
          <p:xfrm>
            <a:off x="1196625" y="1324974"/>
            <a:ext cx="7875876" cy="43204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1027" name="Picture 3" descr="C:\Users\start\Desktop\ИНФОграфика\ICONs\Payment-Methods-Bank-cards-ic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715" y="3589888"/>
              <a:ext cx="495055" cy="495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start\Desktop\ИНФОграфика\ICONs\Transport-bus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170" y="2611960"/>
              <a:ext cx="547010" cy="547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start\Desktop\ИНФОграфика\ICONs\Medicine-Doctor-suitecase-icon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043" y="3608914"/>
              <a:ext cx="521034" cy="521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start\Desktop\ИНФОграфика\ICONs\Sections-of-Website-Services-icon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043" y="4621580"/>
              <a:ext cx="472605" cy="47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start\Desktop\ИНФОграфика\ICONs\Business-Businessman-ico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710" y="2627653"/>
              <a:ext cx="512185" cy="512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121950" y="5499229"/>
            <a:ext cx="2999581" cy="699274"/>
            <a:chOff x="4121950" y="5499229"/>
            <a:chExt cx="2999581" cy="69927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121950" y="5499229"/>
              <a:ext cx="2999581" cy="699274"/>
            </a:xfrm>
            <a:prstGeom prst="roundRect">
              <a:avLst>
                <a:gd name="adj" fmla="val 10000"/>
              </a:avLst>
            </a:prstGeom>
            <a:ln>
              <a:solidFill>
                <a:srgbClr val="9C603E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4142431" y="5519710"/>
              <a:ext cx="2958619" cy="658312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75000"/>
                    </a:schemeClr>
                  </a:solidFill>
                </a:rPr>
                <a:t>             Электронная подпись</a:t>
              </a:r>
              <a:endParaRPr lang="ru-RU" sz="1800" b="1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031" name="Picture 7" descr="C:\Users\start\Desktop\ИНФОграфика\ICONs\signature-icon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965" y="5556038"/>
              <a:ext cx="585655" cy="58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20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регистрации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ЕПГУ</a:t>
            </a:r>
            <a:endParaRPr lang="ru-RU" sz="4000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016716"/>
              </p:ext>
            </p:extLst>
          </p:nvPr>
        </p:nvGraphicFramePr>
        <p:xfrm>
          <a:off x="1016604" y="1411640"/>
          <a:ext cx="8055895" cy="5392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715"/>
                <a:gridCol w="5946180"/>
              </a:tblGrid>
              <a:tr h="7975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ЕПГУ</a:t>
                      </a:r>
                      <a:endParaRPr lang="ru-RU" sz="1600" b="1" i="1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федеральная государственная ИС, обеспечивающая предоставление в электронной форме государственных и муниципальных услуг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3821">
                <a:tc>
                  <a:txBody>
                    <a:bodyPr/>
                    <a:lstStyle/>
                    <a:p>
                      <a:r>
                        <a:rPr lang="ru-RU" sz="1600" b="1" i="1" u="none" strike="noStrike" kern="1200" baseline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ЕСИА </a:t>
                      </a:r>
                      <a:endParaRPr lang="ru-RU" sz="1600" b="0" i="0" u="none" strike="noStrike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федеральная государственная информационная система, обеспечивающая санкционированный доступ участников информационного взаимодействия к информации, содержащейся в государственных, муниципальных  и иных ИС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7519">
                <a:tc>
                  <a:txBody>
                    <a:bodyPr/>
                    <a:lstStyle/>
                    <a:p>
                      <a:r>
                        <a:rPr lang="ru-RU" sz="1600" b="1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Аутентификация 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процедура проверки подлинности пользователя путём сравнения введённого им пароля с паролем в базе данных пользователей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7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Идентификация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процедура, позволяющая установить, что именно вы (реальный человек с именем, фамилией и паспортом) зашли в систему (портал, сайт и т.д.). 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7519">
                <a:tc>
                  <a:txBody>
                    <a:bodyPr/>
                    <a:lstStyle/>
                    <a:p>
                      <a:r>
                        <a:rPr lang="ru-RU" sz="1600" b="1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Электронная услуга 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государственная или муниципальная услуга, по которой есть возможность в электронном виде подавать заявление, узнавать о ходе исполнения и получать результат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3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«Российская общественная инициатива» (РОИ)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1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Интернет-ресурс, на котором граждане России, авторизованные через ЕСИА, могут выдвигать различные гражданские инициативы либо голосовать за таковые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9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получении УЭК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58770"/>
            <a:ext cx="7869560" cy="531059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tx2"/>
                </a:solidFill>
              </a:rPr>
              <a:t>Обратиться самостоятельно в центры выдачи УЭК</a:t>
            </a:r>
          </a:p>
          <a:p>
            <a:pPr lvl="1"/>
            <a:r>
              <a:rPr lang="ru-RU" sz="2900" i="1" dirty="0" smtClean="0"/>
              <a:t>Необходимы: паспорт (или иной документ, удостоверяющий личность), СНИЛС, плис ФОМС</a:t>
            </a:r>
            <a:endParaRPr lang="ru-RU" sz="2900" i="1" dirty="0"/>
          </a:p>
          <a:p>
            <a:pPr marL="0" indent="0">
              <a:buNone/>
            </a:pPr>
            <a:endParaRPr lang="ru-RU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tx2"/>
                </a:solidFill>
              </a:rPr>
              <a:t>Вызвать мобильный офис (контакты в министерстве информатизации и связи – Романова Наталья Витальевна, 273-05-14)</a:t>
            </a:r>
          </a:p>
          <a:p>
            <a:pPr lvl="1"/>
            <a:r>
              <a:rPr lang="ru-RU" i="1" dirty="0"/>
              <a:t>Минимальное количество от 20 </a:t>
            </a:r>
            <a:r>
              <a:rPr lang="ru-RU" i="1" dirty="0" smtClean="0"/>
              <a:t>человек.</a:t>
            </a:r>
          </a:p>
          <a:p>
            <a:pPr lvl="1"/>
            <a:r>
              <a:rPr lang="ru-RU" i="1" dirty="0"/>
              <a:t>Заранее заполняется заявление в электронном виде, распечатывается, подписывается. Мобильный пункт проверяет корректность заполнения, делает </a:t>
            </a:r>
            <a:r>
              <a:rPr lang="ru-RU" i="1" dirty="0" smtClean="0"/>
              <a:t>фотографию.</a:t>
            </a:r>
          </a:p>
          <a:p>
            <a:pPr marL="457200" lvl="1" indent="0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или</a:t>
            </a:r>
            <a:endParaRPr lang="ru-RU" sz="2800" i="1" dirty="0">
              <a:solidFill>
                <a:srgbClr val="C00000"/>
              </a:solidFill>
            </a:endParaRPr>
          </a:p>
          <a:p>
            <a:pPr lvl="1"/>
            <a:r>
              <a:rPr lang="ru-RU" i="1" dirty="0"/>
              <a:t>Ответственный заполняет данные в специальном ПО, фотографии делаются самостоятельно, требования есть. Мобильный пункт только выгружает файл со сведениями.</a:t>
            </a:r>
            <a:endParaRPr lang="ru-RU" sz="2000" i="1" dirty="0"/>
          </a:p>
          <a:p>
            <a:pPr marL="0" indent="0">
              <a:buNone/>
            </a:pPr>
            <a:endParaRPr lang="ru-RU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tx2"/>
                </a:solidFill>
              </a:rPr>
              <a:t>Выдача УЭК осуществляется на бесплатной основе. Примерный срок изготовления – 30 рабочих </a:t>
            </a:r>
            <a:r>
              <a:rPr lang="ru-RU" sz="4000" b="1" dirty="0" smtClean="0">
                <a:solidFill>
                  <a:schemeClr val="tx2"/>
                </a:solidFill>
              </a:rPr>
              <a:t>дней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134194"/>
              </p:ext>
            </p:extLst>
          </p:nvPr>
        </p:nvGraphicFramePr>
        <p:xfrm>
          <a:off x="701570" y="713885"/>
          <a:ext cx="8566509" cy="534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211355" y="239486"/>
            <a:ext cx="7941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получении УЭК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4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510" y="0"/>
            <a:ext cx="8525290" cy="612616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Применение УЭК</a:t>
            </a:r>
          </a:p>
        </p:txBody>
      </p:sp>
      <p:pic>
        <p:nvPicPr>
          <p:cNvPr id="11" name="УЭК применени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8" y="888679"/>
            <a:ext cx="9052498" cy="56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регистрации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ЕПГУ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45938" y="1427873"/>
            <a:ext cx="6300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A20000"/>
                </a:solidFill>
              </a:rPr>
              <a:t>Указ Президента РФ от 07.05.2012 № 601:</a:t>
            </a:r>
          </a:p>
          <a:p>
            <a:pPr algn="ctr">
              <a:buClr>
                <a:srgbClr val="A20000"/>
              </a:buClr>
              <a:buSzPct val="12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граждан, использующих механизм получения услуг в электронной форме к 2018 году – </a:t>
            </a:r>
            <a:r>
              <a:rPr lang="ru-RU" sz="2000" b="1" dirty="0">
                <a:solidFill>
                  <a:srgbClr val="A20000"/>
                </a:solidFill>
              </a:rPr>
              <a:t>70 %</a:t>
            </a:r>
          </a:p>
        </p:txBody>
      </p:sp>
      <p:sp>
        <p:nvSpPr>
          <p:cNvPr id="8" name="Штриховая стрелка вправо 7"/>
          <p:cNvSpPr/>
          <p:nvPr/>
        </p:nvSpPr>
        <p:spPr>
          <a:xfrm rot="5400000">
            <a:off x="4983292" y="2484494"/>
            <a:ext cx="199470" cy="46830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73576" y="3023955"/>
            <a:ext cx="7618904" cy="1938992"/>
          </a:xfrm>
          <a:prstGeom prst="rect">
            <a:avLst/>
          </a:prstGeom>
          <a:noFill/>
          <a:ln w="28575">
            <a:solidFill>
              <a:srgbClr val="A2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планам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Минкомсвязи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все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регионы должны обеспечить регистрацию в ЕСИА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2014 г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-  не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менее 35%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2015 г.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- 40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%,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2016 г. - 50%,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2017 г. - 60%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34304"/>
              </p:ext>
            </p:extLst>
          </p:nvPr>
        </p:nvGraphicFramePr>
        <p:xfrm>
          <a:off x="1601670" y="5634245"/>
          <a:ext cx="6930770" cy="94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0"/>
                <a:gridCol w="1890210"/>
              </a:tblGrid>
              <a:tr h="200025"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Население города  -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1 036 589 чел.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35%  -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362 806 чел.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Ежедневно необходимо регистрировать  -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994 чел. </a:t>
                      </a:r>
                      <a:endParaRPr lang="ru-RU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Штриховая стрелка вправо 9"/>
          <p:cNvSpPr/>
          <p:nvPr/>
        </p:nvSpPr>
        <p:spPr>
          <a:xfrm rot="5400000">
            <a:off x="4983292" y="5049779"/>
            <a:ext cx="199470" cy="46830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регистрации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ЕПГУ</a:t>
            </a:r>
            <a:endParaRPr lang="ru-RU" sz="40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79448"/>
              </p:ext>
            </p:extLst>
          </p:nvPr>
        </p:nvGraphicFramePr>
        <p:xfrm>
          <a:off x="1061610" y="1311139"/>
          <a:ext cx="6840760" cy="534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20202" y="3383995"/>
            <a:ext cx="9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&gt; 50%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18750" t="14648" r="18382" b="13080"/>
          <a:stretch/>
        </p:blipFill>
        <p:spPr bwMode="auto">
          <a:xfrm>
            <a:off x="1575037" y="2078850"/>
            <a:ext cx="6957403" cy="45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16604" y="22430"/>
            <a:ext cx="8127395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Пошаговая инструкция регистрации на ЕПГУ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97799" y="1325724"/>
            <a:ext cx="8127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Регистрация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З</a:t>
            </a:r>
            <a:r>
              <a:rPr lang="ru-RU" sz="2000" b="1" dirty="0" smtClean="0">
                <a:solidFill>
                  <a:srgbClr val="002060"/>
                </a:solidFill>
              </a:rPr>
              <a:t>айти </a:t>
            </a:r>
            <a:r>
              <a:rPr lang="ru-RU" sz="2000" b="1" dirty="0">
                <a:solidFill>
                  <a:srgbClr val="002060"/>
                </a:solidFill>
              </a:rPr>
              <a:t>по ссылке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://gosuslugi.ru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</a:rPr>
              <a:t>нажать кнопку </a:t>
            </a:r>
            <a:r>
              <a:rPr lang="ru-RU" sz="2000" b="1" dirty="0" smtClean="0">
                <a:solidFill>
                  <a:srgbClr val="002060"/>
                </a:solidFill>
              </a:rPr>
              <a:t>«Регистрация»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gu.tambov.gov.ru/images/upload/esia/kod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19" y="1121000"/>
            <a:ext cx="7545146" cy="5143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97799" y="155829"/>
            <a:ext cx="8127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2. Подтверждение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номера мобильного телефона / Подтверждение адреса электронной почты</a:t>
            </a:r>
          </a:p>
        </p:txBody>
      </p:sp>
      <p:pic>
        <p:nvPicPr>
          <p:cNvPr id="6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01770" y="6300028"/>
            <a:ext cx="4977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Нажмите кнопку «Подтвердить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684" t="10742" r="18382" b="16015"/>
          <a:stretch>
            <a:fillRect/>
          </a:stretch>
        </p:blipFill>
        <p:spPr bwMode="auto">
          <a:xfrm>
            <a:off x="1196625" y="1178750"/>
            <a:ext cx="7796732" cy="46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23589" y="8620"/>
            <a:ext cx="7958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3. Задать (придумать) пароль для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входа в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систему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Надежный </a:t>
            </a:r>
            <a:r>
              <a:rPr lang="ru-RU" sz="2000" b="1" dirty="0">
                <a:solidFill>
                  <a:srgbClr val="002060"/>
                </a:solidFill>
              </a:rPr>
              <a:t>пароль должен содержать буквы и цифры</a:t>
            </a:r>
          </a:p>
        </p:txBody>
      </p:sp>
      <p:pic>
        <p:nvPicPr>
          <p:cNvPr id="8" name="Picture 16" descr="Герб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41730" y="6039290"/>
            <a:ext cx="5490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Нажмите кнопку </a:t>
            </a:r>
            <a:r>
              <a:rPr lang="ru-RU" b="1" dirty="0" smtClean="0">
                <a:solidFill>
                  <a:srgbClr val="002060"/>
                </a:solidFill>
              </a:rPr>
              <a:t>«Сохранить»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4373" y="5373417"/>
            <a:ext cx="7969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забывайте, не теряйте и не передавайте третьим лицам Ваш пароль!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11660" y="500408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96625" y="245839"/>
            <a:ext cx="7695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Откроется </a:t>
            </a:r>
            <a:r>
              <a:rPr lang="ru-RU" sz="2000" b="1" dirty="0">
                <a:solidFill>
                  <a:srgbClr val="002060"/>
                </a:solidFill>
              </a:rPr>
              <a:t>окно с сообщением о том, что Вы прошли предварительную регистрацию</a:t>
            </a:r>
          </a:p>
        </p:txBody>
      </p:sp>
      <p:pic>
        <p:nvPicPr>
          <p:cNvPr id="10" name="Рисунок 9" descr="http://pgu.tambov.gov.ru/images/upload/esia/congratulation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84" y="1199043"/>
            <a:ext cx="7736747" cy="403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0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Процедура упрощенной регистрации завершена. </a:t>
            </a:r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Полученная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учетная запись позволит получать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ограниченный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спектр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услуг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1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5298</TotalTime>
  <Words>589</Words>
  <Application>Microsoft Office PowerPoint</Application>
  <PresentationFormat>Экран (4:3)</PresentationFormat>
  <Paragraphs>96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«О регистрации физических лиц на Едином портале государственных и муниципальных услуг и получении муниципальными служащими администрации города универсальной электронной карты» </vt:lpstr>
      <vt:lpstr>О регистрации на ЕПГУ</vt:lpstr>
      <vt:lpstr>О регистрации на ЕПГУ</vt:lpstr>
      <vt:lpstr>О регистрации на ЕПГУ</vt:lpstr>
      <vt:lpstr>Пошаговая инструкция регистрации на ЕПГУ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5. Выбор способа подтверждения личности</vt:lpstr>
      <vt:lpstr>шаг 6. Активация учетной записи</vt:lpstr>
      <vt:lpstr>Презентация PowerPoint</vt:lpstr>
      <vt:lpstr>Презентация PowerPoint</vt:lpstr>
      <vt:lpstr>О получении УЭК</vt:lpstr>
      <vt:lpstr>УЭК</vt:lpstr>
      <vt:lpstr>Приложения УЭК</vt:lpstr>
      <vt:lpstr>О получении УЭК</vt:lpstr>
      <vt:lpstr>Презентация PowerPoint</vt:lpstr>
      <vt:lpstr>Презентация PowerPoint</vt:lpstr>
    </vt:vector>
  </TitlesOfParts>
  <Company>Администрация города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Тукалова</dc:creator>
  <cp:lastModifiedBy>Маркина Людмила Николаевна</cp:lastModifiedBy>
  <cp:revision>271</cp:revision>
  <cp:lastPrinted>2014-10-30T05:51:16Z</cp:lastPrinted>
  <dcterms:created xsi:type="dcterms:W3CDTF">2010-10-12T04:08:28Z</dcterms:created>
  <dcterms:modified xsi:type="dcterms:W3CDTF">2015-02-02T03:42:08Z</dcterms:modified>
</cp:coreProperties>
</file>