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70" r:id="rId3"/>
    <p:sldId id="269" r:id="rId4"/>
    <p:sldId id="257" r:id="rId5"/>
    <p:sldId id="261" r:id="rId6"/>
    <p:sldId id="263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0A3B2-0F99-4796-8E26-D7CE549E179F}" type="datetimeFigureOut">
              <a:rPr lang="ru-RU" smtClean="0"/>
              <a:t>26.01.2020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9EA0B-3BE0-4CB9-AE4A-4C0E3BD8F2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85A35-F74C-4DF9-AC7A-E4C41AE581B5}" type="datetimeFigureOut">
              <a:rPr lang="ru-RU" smtClean="0"/>
              <a:t>26.01.2020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4ADAE-DE33-4775-91E7-F5C9209AA4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85A35-F74C-4DF9-AC7A-E4C41AE581B5}" type="datetimeFigureOut">
              <a:rPr lang="ru-RU" smtClean="0"/>
              <a:t>26.01.2020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4ADAE-DE33-4775-91E7-F5C9209AA4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85A35-F74C-4DF9-AC7A-E4C41AE581B5}" type="datetimeFigureOut">
              <a:rPr lang="ru-RU" smtClean="0"/>
              <a:t>26.01.2020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4ADAE-DE33-4775-91E7-F5C9209AA4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85A35-F74C-4DF9-AC7A-E4C41AE581B5}" type="datetimeFigureOut">
              <a:rPr lang="ru-RU" smtClean="0"/>
              <a:t>26.01.2020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4ADAE-DE33-4775-91E7-F5C9209AA4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85A35-F74C-4DF9-AC7A-E4C41AE581B5}" type="datetimeFigureOut">
              <a:rPr lang="ru-RU" smtClean="0"/>
              <a:t>26.01.2020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4ADAE-DE33-4775-91E7-F5C9209AA49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85A35-F74C-4DF9-AC7A-E4C41AE581B5}" type="datetimeFigureOut">
              <a:rPr lang="ru-RU" smtClean="0"/>
              <a:t>26.01.2020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4ADAE-DE33-4775-91E7-F5C9209AA4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85A35-F74C-4DF9-AC7A-E4C41AE581B5}" type="datetimeFigureOut">
              <a:rPr lang="ru-RU" smtClean="0"/>
              <a:t>26.01.2020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4ADAE-DE33-4775-91E7-F5C9209AA4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85A35-F74C-4DF9-AC7A-E4C41AE581B5}" type="datetimeFigureOut">
              <a:rPr lang="ru-RU" smtClean="0"/>
              <a:t>26.01.2020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4ADAE-DE33-4775-91E7-F5C9209AA4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85A35-F74C-4DF9-AC7A-E4C41AE581B5}" type="datetimeFigureOut">
              <a:rPr lang="ru-RU" smtClean="0"/>
              <a:t>26.01.2020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4ADAE-DE33-4775-91E7-F5C9209AA49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85A35-F74C-4DF9-AC7A-E4C41AE581B5}" type="datetimeFigureOut">
              <a:rPr lang="ru-RU" smtClean="0"/>
              <a:t>26.01.2020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4ADAE-DE33-4775-91E7-F5C9209AA4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185A35-F74C-4DF9-AC7A-E4C41AE581B5}" type="datetimeFigureOut">
              <a:rPr lang="ru-RU" smtClean="0"/>
              <a:t>26.01.2020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B4ADAE-DE33-4775-91E7-F5C9209AA4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0185A35-F74C-4DF9-AC7A-E4C41AE581B5}" type="datetimeFigureOut">
              <a:rPr lang="ru-RU" smtClean="0"/>
              <a:t>26.01.2020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4B4ADAE-DE33-4775-91E7-F5C9209AA49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642918"/>
            <a:ext cx="7772400" cy="250033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Положительные и отрицательные числа</a:t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6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Числа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Натуральные </a:t>
            </a:r>
          </a:p>
          <a:p>
            <a:r>
              <a:rPr lang="ru-RU" dirty="0" smtClean="0"/>
              <a:t>Число ноль</a:t>
            </a:r>
          </a:p>
          <a:p>
            <a:r>
              <a:rPr lang="ru-RU" dirty="0" smtClean="0"/>
              <a:t>Обыкновенные дроби</a:t>
            </a:r>
          </a:p>
          <a:p>
            <a:r>
              <a:rPr lang="ru-RU" dirty="0" smtClean="0"/>
              <a:t>Десятичные дроби</a:t>
            </a:r>
          </a:p>
          <a:p>
            <a:r>
              <a:rPr lang="ru-RU" dirty="0" smtClean="0"/>
              <a:t>Число «пи»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7290" y="5143512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Горная вершина – глубина моря</a:t>
            </a:r>
            <a:endParaRPr lang="ru-RU" dirty="0"/>
          </a:p>
        </p:txBody>
      </p:sp>
      <p:pic>
        <p:nvPicPr>
          <p:cNvPr id="23556" name="Picture 4" descr="http://im3-tub-ru.yandex.net/i?id=427855223-0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285860"/>
            <a:ext cx="2133600" cy="14287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43174" y="135729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Электрические заряды</a:t>
            </a:r>
          </a:p>
        </p:txBody>
      </p:sp>
      <p:pic>
        <p:nvPicPr>
          <p:cNvPr id="23558" name="Picture 6" descr="raz.gif (3187 bytes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5072074"/>
            <a:ext cx="4648200" cy="7143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143372" y="607220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-4000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286644" y="614364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4000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14348" y="214290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Положительные и отрицательные числа</a:t>
            </a:r>
            <a:endParaRPr lang="ru-RU" sz="3200" dirty="0" smtClean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3560" name="Picture 8" descr="http://im3-tub-ru.yandex.net/i?id=431056346-2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3071810"/>
            <a:ext cx="1990725" cy="14287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714612" y="342900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Приход - расход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Положительные и отрицательные числа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		Близорукость (-), дальнозоркость (+)</a:t>
            </a:r>
          </a:p>
          <a:p>
            <a:endParaRPr lang="ru-RU" dirty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dirty="0" smtClean="0"/>
              <a:t>		Баланс </a:t>
            </a:r>
            <a:r>
              <a:rPr lang="ru-RU" sz="2400" dirty="0" smtClean="0"/>
              <a:t>на телефоне</a:t>
            </a:r>
            <a:r>
              <a:rPr lang="ru-RU" dirty="0" smtClean="0"/>
              <a:t>	</a:t>
            </a:r>
            <a:endParaRPr lang="ru-RU" sz="2400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dirty="0" smtClean="0"/>
              <a:t>		</a:t>
            </a:r>
            <a:r>
              <a:rPr lang="ru-RU" sz="2400" dirty="0" smtClean="0"/>
              <a:t> </a:t>
            </a:r>
            <a:r>
              <a:rPr lang="ru-RU" sz="2400" dirty="0" smtClean="0"/>
              <a:t>Термометр</a:t>
            </a:r>
            <a:endParaRPr lang="ru-RU" sz="2400" dirty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1071546"/>
            <a:ext cx="1878511" cy="1170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1857364"/>
            <a:ext cx="17145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3786190"/>
            <a:ext cx="1795460" cy="2341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954088" y="173513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954088" y="18034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954088" y="18732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954088" y="19415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954088" y="20113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954088" y="20812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954088" y="21510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954088" y="22193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954088" y="22875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954088" y="23574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954088" y="242728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954088" y="24955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954088" y="25654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954088" y="26352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954088" y="27035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954088" y="27717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954088" y="28416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954088" y="29114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954088" y="29813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954088" y="30495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954088" y="311943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954088" y="31892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954088" y="32575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954088" y="33258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954088" y="33956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954088" y="34655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954088" y="35337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954088" y="36036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954088" y="36734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954088" y="37417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954088" y="3810000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954088" y="38798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>
            <a:off x="954088" y="39497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>
            <a:off x="954088" y="40195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6" name="Line 36"/>
          <p:cNvSpPr>
            <a:spLocks noChangeShapeType="1"/>
          </p:cNvSpPr>
          <p:nvPr/>
        </p:nvSpPr>
        <p:spPr bwMode="auto">
          <a:xfrm>
            <a:off x="954088" y="40878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954088" y="41560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954088" y="42259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>
            <a:off x="954088" y="42957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954088" y="43640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>
            <a:off x="954088" y="44338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>
            <a:off x="954088" y="450373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3" name="Line 43"/>
          <p:cNvSpPr>
            <a:spLocks noChangeShapeType="1"/>
          </p:cNvSpPr>
          <p:nvPr/>
        </p:nvSpPr>
        <p:spPr bwMode="auto">
          <a:xfrm>
            <a:off x="954088" y="45720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>
            <a:off x="954088" y="46402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5" name="Line 45"/>
          <p:cNvSpPr>
            <a:spLocks noChangeShapeType="1"/>
          </p:cNvSpPr>
          <p:nvPr/>
        </p:nvSpPr>
        <p:spPr bwMode="auto">
          <a:xfrm>
            <a:off x="954088" y="47101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6" name="Line 46"/>
          <p:cNvSpPr>
            <a:spLocks noChangeShapeType="1"/>
          </p:cNvSpPr>
          <p:nvPr/>
        </p:nvSpPr>
        <p:spPr bwMode="auto">
          <a:xfrm>
            <a:off x="954088" y="47799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7" name="Line 47"/>
          <p:cNvSpPr>
            <a:spLocks noChangeShapeType="1"/>
          </p:cNvSpPr>
          <p:nvPr/>
        </p:nvSpPr>
        <p:spPr bwMode="auto">
          <a:xfrm>
            <a:off x="954088" y="48498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>
            <a:off x="954088" y="49180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9" name="Line 49"/>
          <p:cNvSpPr>
            <a:spLocks noChangeShapeType="1"/>
          </p:cNvSpPr>
          <p:nvPr/>
        </p:nvSpPr>
        <p:spPr bwMode="auto">
          <a:xfrm>
            <a:off x="954088" y="49879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0" name="Line 50"/>
          <p:cNvSpPr>
            <a:spLocks noChangeShapeType="1"/>
          </p:cNvSpPr>
          <p:nvPr/>
        </p:nvSpPr>
        <p:spPr bwMode="auto">
          <a:xfrm>
            <a:off x="954088" y="50577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1" name="Line 51"/>
          <p:cNvSpPr>
            <a:spLocks noChangeShapeType="1"/>
          </p:cNvSpPr>
          <p:nvPr/>
        </p:nvSpPr>
        <p:spPr bwMode="auto">
          <a:xfrm>
            <a:off x="954088" y="51260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1439863" y="2913063"/>
            <a:ext cx="428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1439863" y="3589338"/>
            <a:ext cx="58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1439863" y="4275138"/>
            <a:ext cx="58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0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1439863" y="1525588"/>
            <a:ext cx="58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0">
                <a:solidFill>
                  <a:srgbClr val="000000"/>
                </a:solidFill>
              </a:rPr>
              <a:t>20</a:t>
            </a:r>
            <a:endParaRPr lang="ru-RU" sz="2000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1439863" y="2219325"/>
            <a:ext cx="58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0297" name="Line 57"/>
          <p:cNvSpPr>
            <a:spLocks noChangeShapeType="1"/>
          </p:cNvSpPr>
          <p:nvPr/>
        </p:nvSpPr>
        <p:spPr bwMode="auto">
          <a:xfrm>
            <a:off x="960438" y="13843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8" name="Line 58"/>
          <p:cNvSpPr>
            <a:spLocks noChangeShapeType="1"/>
          </p:cNvSpPr>
          <p:nvPr/>
        </p:nvSpPr>
        <p:spPr bwMode="auto">
          <a:xfrm>
            <a:off x="960438" y="14541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9" name="Line 59"/>
          <p:cNvSpPr>
            <a:spLocks noChangeShapeType="1"/>
          </p:cNvSpPr>
          <p:nvPr/>
        </p:nvSpPr>
        <p:spPr bwMode="auto">
          <a:xfrm>
            <a:off x="960438" y="15240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0" name="Line 60"/>
          <p:cNvSpPr>
            <a:spLocks noChangeShapeType="1"/>
          </p:cNvSpPr>
          <p:nvPr/>
        </p:nvSpPr>
        <p:spPr bwMode="auto">
          <a:xfrm>
            <a:off x="960438" y="15922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1" name="Line 61"/>
          <p:cNvSpPr>
            <a:spLocks noChangeShapeType="1"/>
          </p:cNvSpPr>
          <p:nvPr/>
        </p:nvSpPr>
        <p:spPr bwMode="auto">
          <a:xfrm>
            <a:off x="960438" y="16605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2" name="Rectangle 62"/>
          <p:cNvSpPr>
            <a:spLocks noChangeArrowheads="1"/>
          </p:cNvSpPr>
          <p:nvPr/>
        </p:nvSpPr>
        <p:spPr bwMode="auto">
          <a:xfrm>
            <a:off x="1195388" y="1389063"/>
            <a:ext cx="66675" cy="4221162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3" name="Line 63"/>
          <p:cNvSpPr>
            <a:spLocks noChangeShapeType="1"/>
          </p:cNvSpPr>
          <p:nvPr/>
        </p:nvSpPr>
        <p:spPr bwMode="auto">
          <a:xfrm>
            <a:off x="2614613" y="173513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4" name="Line 64"/>
          <p:cNvSpPr>
            <a:spLocks noChangeShapeType="1"/>
          </p:cNvSpPr>
          <p:nvPr/>
        </p:nvSpPr>
        <p:spPr bwMode="auto">
          <a:xfrm>
            <a:off x="2614613" y="18034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5" name="Line 65"/>
          <p:cNvSpPr>
            <a:spLocks noChangeShapeType="1"/>
          </p:cNvSpPr>
          <p:nvPr/>
        </p:nvSpPr>
        <p:spPr bwMode="auto">
          <a:xfrm>
            <a:off x="2614613" y="18732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6" name="Line 66"/>
          <p:cNvSpPr>
            <a:spLocks noChangeShapeType="1"/>
          </p:cNvSpPr>
          <p:nvPr/>
        </p:nvSpPr>
        <p:spPr bwMode="auto">
          <a:xfrm>
            <a:off x="2614613" y="19415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7" name="Line 67"/>
          <p:cNvSpPr>
            <a:spLocks noChangeShapeType="1"/>
          </p:cNvSpPr>
          <p:nvPr/>
        </p:nvSpPr>
        <p:spPr bwMode="auto">
          <a:xfrm>
            <a:off x="2614613" y="20113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8" name="Line 68"/>
          <p:cNvSpPr>
            <a:spLocks noChangeShapeType="1"/>
          </p:cNvSpPr>
          <p:nvPr/>
        </p:nvSpPr>
        <p:spPr bwMode="auto">
          <a:xfrm>
            <a:off x="2614613" y="20812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09" name="Line 69"/>
          <p:cNvSpPr>
            <a:spLocks noChangeShapeType="1"/>
          </p:cNvSpPr>
          <p:nvPr/>
        </p:nvSpPr>
        <p:spPr bwMode="auto">
          <a:xfrm>
            <a:off x="2614613" y="21510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0" name="Line 70"/>
          <p:cNvSpPr>
            <a:spLocks noChangeShapeType="1"/>
          </p:cNvSpPr>
          <p:nvPr/>
        </p:nvSpPr>
        <p:spPr bwMode="auto">
          <a:xfrm>
            <a:off x="2614613" y="22193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1" name="Line 71"/>
          <p:cNvSpPr>
            <a:spLocks noChangeShapeType="1"/>
          </p:cNvSpPr>
          <p:nvPr/>
        </p:nvSpPr>
        <p:spPr bwMode="auto">
          <a:xfrm>
            <a:off x="2614613" y="22875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2" name="Line 72"/>
          <p:cNvSpPr>
            <a:spLocks noChangeShapeType="1"/>
          </p:cNvSpPr>
          <p:nvPr/>
        </p:nvSpPr>
        <p:spPr bwMode="auto">
          <a:xfrm>
            <a:off x="2614613" y="23574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3" name="Line 73"/>
          <p:cNvSpPr>
            <a:spLocks noChangeShapeType="1"/>
          </p:cNvSpPr>
          <p:nvPr/>
        </p:nvSpPr>
        <p:spPr bwMode="auto">
          <a:xfrm>
            <a:off x="2614613" y="242728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4" name="Line 74"/>
          <p:cNvSpPr>
            <a:spLocks noChangeShapeType="1"/>
          </p:cNvSpPr>
          <p:nvPr/>
        </p:nvSpPr>
        <p:spPr bwMode="auto">
          <a:xfrm>
            <a:off x="2614613" y="24955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5" name="Line 75"/>
          <p:cNvSpPr>
            <a:spLocks noChangeShapeType="1"/>
          </p:cNvSpPr>
          <p:nvPr/>
        </p:nvSpPr>
        <p:spPr bwMode="auto">
          <a:xfrm>
            <a:off x="2614613" y="25654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6" name="Line 76"/>
          <p:cNvSpPr>
            <a:spLocks noChangeShapeType="1"/>
          </p:cNvSpPr>
          <p:nvPr/>
        </p:nvSpPr>
        <p:spPr bwMode="auto">
          <a:xfrm>
            <a:off x="2614613" y="26352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7" name="Line 77"/>
          <p:cNvSpPr>
            <a:spLocks noChangeShapeType="1"/>
          </p:cNvSpPr>
          <p:nvPr/>
        </p:nvSpPr>
        <p:spPr bwMode="auto">
          <a:xfrm>
            <a:off x="2614613" y="27035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8" name="Line 78"/>
          <p:cNvSpPr>
            <a:spLocks noChangeShapeType="1"/>
          </p:cNvSpPr>
          <p:nvPr/>
        </p:nvSpPr>
        <p:spPr bwMode="auto">
          <a:xfrm>
            <a:off x="2614613" y="27717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19" name="Line 79"/>
          <p:cNvSpPr>
            <a:spLocks noChangeShapeType="1"/>
          </p:cNvSpPr>
          <p:nvPr/>
        </p:nvSpPr>
        <p:spPr bwMode="auto">
          <a:xfrm>
            <a:off x="2614613" y="28416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0" name="Line 80"/>
          <p:cNvSpPr>
            <a:spLocks noChangeShapeType="1"/>
          </p:cNvSpPr>
          <p:nvPr/>
        </p:nvSpPr>
        <p:spPr bwMode="auto">
          <a:xfrm>
            <a:off x="2614613" y="29114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1" name="Line 81"/>
          <p:cNvSpPr>
            <a:spLocks noChangeShapeType="1"/>
          </p:cNvSpPr>
          <p:nvPr/>
        </p:nvSpPr>
        <p:spPr bwMode="auto">
          <a:xfrm>
            <a:off x="2614613" y="29813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2" name="Line 82"/>
          <p:cNvSpPr>
            <a:spLocks noChangeShapeType="1"/>
          </p:cNvSpPr>
          <p:nvPr/>
        </p:nvSpPr>
        <p:spPr bwMode="auto">
          <a:xfrm>
            <a:off x="2614613" y="30495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3" name="Line 83"/>
          <p:cNvSpPr>
            <a:spLocks noChangeShapeType="1"/>
          </p:cNvSpPr>
          <p:nvPr/>
        </p:nvSpPr>
        <p:spPr bwMode="auto">
          <a:xfrm>
            <a:off x="2614613" y="311943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4" name="Line 84"/>
          <p:cNvSpPr>
            <a:spLocks noChangeShapeType="1"/>
          </p:cNvSpPr>
          <p:nvPr/>
        </p:nvSpPr>
        <p:spPr bwMode="auto">
          <a:xfrm>
            <a:off x="2614613" y="31892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5" name="Line 85"/>
          <p:cNvSpPr>
            <a:spLocks noChangeShapeType="1"/>
          </p:cNvSpPr>
          <p:nvPr/>
        </p:nvSpPr>
        <p:spPr bwMode="auto">
          <a:xfrm>
            <a:off x="2614613" y="32575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6" name="Line 86"/>
          <p:cNvSpPr>
            <a:spLocks noChangeShapeType="1"/>
          </p:cNvSpPr>
          <p:nvPr/>
        </p:nvSpPr>
        <p:spPr bwMode="auto">
          <a:xfrm>
            <a:off x="2614613" y="33258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7" name="Line 87"/>
          <p:cNvSpPr>
            <a:spLocks noChangeShapeType="1"/>
          </p:cNvSpPr>
          <p:nvPr/>
        </p:nvSpPr>
        <p:spPr bwMode="auto">
          <a:xfrm>
            <a:off x="2614613" y="33956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8" name="Line 88"/>
          <p:cNvSpPr>
            <a:spLocks noChangeShapeType="1"/>
          </p:cNvSpPr>
          <p:nvPr/>
        </p:nvSpPr>
        <p:spPr bwMode="auto">
          <a:xfrm>
            <a:off x="2614613" y="34655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29" name="Line 89"/>
          <p:cNvSpPr>
            <a:spLocks noChangeShapeType="1"/>
          </p:cNvSpPr>
          <p:nvPr/>
        </p:nvSpPr>
        <p:spPr bwMode="auto">
          <a:xfrm>
            <a:off x="2614613" y="35337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30" name="Line 90"/>
          <p:cNvSpPr>
            <a:spLocks noChangeShapeType="1"/>
          </p:cNvSpPr>
          <p:nvPr/>
        </p:nvSpPr>
        <p:spPr bwMode="auto">
          <a:xfrm>
            <a:off x="2614613" y="36036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31" name="Line 91"/>
          <p:cNvSpPr>
            <a:spLocks noChangeShapeType="1"/>
          </p:cNvSpPr>
          <p:nvPr/>
        </p:nvSpPr>
        <p:spPr bwMode="auto">
          <a:xfrm>
            <a:off x="2614613" y="36734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32" name="Line 92"/>
          <p:cNvSpPr>
            <a:spLocks noChangeShapeType="1"/>
          </p:cNvSpPr>
          <p:nvPr/>
        </p:nvSpPr>
        <p:spPr bwMode="auto">
          <a:xfrm>
            <a:off x="2614613" y="37417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33" name="Line 93"/>
          <p:cNvSpPr>
            <a:spLocks noChangeShapeType="1"/>
          </p:cNvSpPr>
          <p:nvPr/>
        </p:nvSpPr>
        <p:spPr bwMode="auto">
          <a:xfrm>
            <a:off x="2614613" y="3810000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34" name="Line 94"/>
          <p:cNvSpPr>
            <a:spLocks noChangeShapeType="1"/>
          </p:cNvSpPr>
          <p:nvPr/>
        </p:nvSpPr>
        <p:spPr bwMode="auto">
          <a:xfrm>
            <a:off x="2614613" y="38798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35" name="Line 95"/>
          <p:cNvSpPr>
            <a:spLocks noChangeShapeType="1"/>
          </p:cNvSpPr>
          <p:nvPr/>
        </p:nvSpPr>
        <p:spPr bwMode="auto">
          <a:xfrm>
            <a:off x="2614613" y="39497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36" name="Line 96"/>
          <p:cNvSpPr>
            <a:spLocks noChangeShapeType="1"/>
          </p:cNvSpPr>
          <p:nvPr/>
        </p:nvSpPr>
        <p:spPr bwMode="auto">
          <a:xfrm>
            <a:off x="2614613" y="40195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37" name="Line 97"/>
          <p:cNvSpPr>
            <a:spLocks noChangeShapeType="1"/>
          </p:cNvSpPr>
          <p:nvPr/>
        </p:nvSpPr>
        <p:spPr bwMode="auto">
          <a:xfrm>
            <a:off x="2614613" y="40878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38" name="Line 98"/>
          <p:cNvSpPr>
            <a:spLocks noChangeShapeType="1"/>
          </p:cNvSpPr>
          <p:nvPr/>
        </p:nvSpPr>
        <p:spPr bwMode="auto">
          <a:xfrm>
            <a:off x="2614613" y="41560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39" name="Line 99"/>
          <p:cNvSpPr>
            <a:spLocks noChangeShapeType="1"/>
          </p:cNvSpPr>
          <p:nvPr/>
        </p:nvSpPr>
        <p:spPr bwMode="auto">
          <a:xfrm>
            <a:off x="2614613" y="42259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40" name="Line 100"/>
          <p:cNvSpPr>
            <a:spLocks noChangeShapeType="1"/>
          </p:cNvSpPr>
          <p:nvPr/>
        </p:nvSpPr>
        <p:spPr bwMode="auto">
          <a:xfrm>
            <a:off x="2614613" y="42957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41" name="Line 101"/>
          <p:cNvSpPr>
            <a:spLocks noChangeShapeType="1"/>
          </p:cNvSpPr>
          <p:nvPr/>
        </p:nvSpPr>
        <p:spPr bwMode="auto">
          <a:xfrm>
            <a:off x="2614613" y="43640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42" name="Line 102"/>
          <p:cNvSpPr>
            <a:spLocks noChangeShapeType="1"/>
          </p:cNvSpPr>
          <p:nvPr/>
        </p:nvSpPr>
        <p:spPr bwMode="auto">
          <a:xfrm>
            <a:off x="2614613" y="44338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43" name="Line 103"/>
          <p:cNvSpPr>
            <a:spLocks noChangeShapeType="1"/>
          </p:cNvSpPr>
          <p:nvPr/>
        </p:nvSpPr>
        <p:spPr bwMode="auto">
          <a:xfrm>
            <a:off x="2614613" y="450373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44" name="Line 104"/>
          <p:cNvSpPr>
            <a:spLocks noChangeShapeType="1"/>
          </p:cNvSpPr>
          <p:nvPr/>
        </p:nvSpPr>
        <p:spPr bwMode="auto">
          <a:xfrm>
            <a:off x="2614613" y="45720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45" name="Line 105"/>
          <p:cNvSpPr>
            <a:spLocks noChangeShapeType="1"/>
          </p:cNvSpPr>
          <p:nvPr/>
        </p:nvSpPr>
        <p:spPr bwMode="auto">
          <a:xfrm>
            <a:off x="2614613" y="46402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46" name="Line 106"/>
          <p:cNvSpPr>
            <a:spLocks noChangeShapeType="1"/>
          </p:cNvSpPr>
          <p:nvPr/>
        </p:nvSpPr>
        <p:spPr bwMode="auto">
          <a:xfrm>
            <a:off x="2614613" y="47101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47" name="Line 107"/>
          <p:cNvSpPr>
            <a:spLocks noChangeShapeType="1"/>
          </p:cNvSpPr>
          <p:nvPr/>
        </p:nvSpPr>
        <p:spPr bwMode="auto">
          <a:xfrm>
            <a:off x="2614613" y="47799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48" name="Line 108"/>
          <p:cNvSpPr>
            <a:spLocks noChangeShapeType="1"/>
          </p:cNvSpPr>
          <p:nvPr/>
        </p:nvSpPr>
        <p:spPr bwMode="auto">
          <a:xfrm>
            <a:off x="2614613" y="48498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49" name="Line 109"/>
          <p:cNvSpPr>
            <a:spLocks noChangeShapeType="1"/>
          </p:cNvSpPr>
          <p:nvPr/>
        </p:nvSpPr>
        <p:spPr bwMode="auto">
          <a:xfrm>
            <a:off x="2614613" y="49180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50" name="Line 110"/>
          <p:cNvSpPr>
            <a:spLocks noChangeShapeType="1"/>
          </p:cNvSpPr>
          <p:nvPr/>
        </p:nvSpPr>
        <p:spPr bwMode="auto">
          <a:xfrm>
            <a:off x="2614613" y="49879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51" name="Line 111"/>
          <p:cNvSpPr>
            <a:spLocks noChangeShapeType="1"/>
          </p:cNvSpPr>
          <p:nvPr/>
        </p:nvSpPr>
        <p:spPr bwMode="auto">
          <a:xfrm>
            <a:off x="2614613" y="50577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52" name="Line 112"/>
          <p:cNvSpPr>
            <a:spLocks noChangeShapeType="1"/>
          </p:cNvSpPr>
          <p:nvPr/>
        </p:nvSpPr>
        <p:spPr bwMode="auto">
          <a:xfrm>
            <a:off x="2614613" y="51260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53" name="Text Box 113"/>
          <p:cNvSpPr txBox="1">
            <a:spLocks noChangeArrowheads="1"/>
          </p:cNvSpPr>
          <p:nvPr/>
        </p:nvSpPr>
        <p:spPr bwMode="auto">
          <a:xfrm>
            <a:off x="3100388" y="2913063"/>
            <a:ext cx="427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0354" name="Text Box 114"/>
          <p:cNvSpPr txBox="1">
            <a:spLocks noChangeArrowheads="1"/>
          </p:cNvSpPr>
          <p:nvPr/>
        </p:nvSpPr>
        <p:spPr bwMode="auto">
          <a:xfrm>
            <a:off x="3100388" y="3589338"/>
            <a:ext cx="642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0355" name="Text Box 115"/>
          <p:cNvSpPr txBox="1">
            <a:spLocks noChangeArrowheads="1"/>
          </p:cNvSpPr>
          <p:nvPr/>
        </p:nvSpPr>
        <p:spPr bwMode="auto">
          <a:xfrm>
            <a:off x="3100388" y="4275138"/>
            <a:ext cx="642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0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10356" name="Text Box 116"/>
          <p:cNvSpPr txBox="1">
            <a:spLocks noChangeArrowheads="1"/>
          </p:cNvSpPr>
          <p:nvPr/>
        </p:nvSpPr>
        <p:spPr bwMode="auto">
          <a:xfrm>
            <a:off x="3100388" y="1525588"/>
            <a:ext cx="642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0">
                <a:solidFill>
                  <a:srgbClr val="000000"/>
                </a:solidFill>
              </a:rPr>
              <a:t>20</a:t>
            </a:r>
            <a:endParaRPr lang="ru-RU" sz="2000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57" name="Text Box 117"/>
          <p:cNvSpPr txBox="1">
            <a:spLocks noChangeArrowheads="1"/>
          </p:cNvSpPr>
          <p:nvPr/>
        </p:nvSpPr>
        <p:spPr bwMode="auto">
          <a:xfrm>
            <a:off x="3100388" y="2219325"/>
            <a:ext cx="642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0358" name="Line 118"/>
          <p:cNvSpPr>
            <a:spLocks noChangeShapeType="1"/>
          </p:cNvSpPr>
          <p:nvPr/>
        </p:nvSpPr>
        <p:spPr bwMode="auto">
          <a:xfrm>
            <a:off x="2620963" y="13843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59" name="Line 119"/>
          <p:cNvSpPr>
            <a:spLocks noChangeShapeType="1"/>
          </p:cNvSpPr>
          <p:nvPr/>
        </p:nvSpPr>
        <p:spPr bwMode="auto">
          <a:xfrm>
            <a:off x="2620963" y="14541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60" name="Line 120"/>
          <p:cNvSpPr>
            <a:spLocks noChangeShapeType="1"/>
          </p:cNvSpPr>
          <p:nvPr/>
        </p:nvSpPr>
        <p:spPr bwMode="auto">
          <a:xfrm>
            <a:off x="2620963" y="15240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61" name="Line 121"/>
          <p:cNvSpPr>
            <a:spLocks noChangeShapeType="1"/>
          </p:cNvSpPr>
          <p:nvPr/>
        </p:nvSpPr>
        <p:spPr bwMode="auto">
          <a:xfrm>
            <a:off x="2620963" y="15922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62" name="Line 122"/>
          <p:cNvSpPr>
            <a:spLocks noChangeShapeType="1"/>
          </p:cNvSpPr>
          <p:nvPr/>
        </p:nvSpPr>
        <p:spPr bwMode="auto">
          <a:xfrm>
            <a:off x="2620963" y="16605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63" name="Line 123"/>
          <p:cNvSpPr>
            <a:spLocks noChangeShapeType="1"/>
          </p:cNvSpPr>
          <p:nvPr/>
        </p:nvSpPr>
        <p:spPr bwMode="auto">
          <a:xfrm>
            <a:off x="4275138" y="173513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64" name="Line 124"/>
          <p:cNvSpPr>
            <a:spLocks noChangeShapeType="1"/>
          </p:cNvSpPr>
          <p:nvPr/>
        </p:nvSpPr>
        <p:spPr bwMode="auto">
          <a:xfrm>
            <a:off x="4275138" y="18034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65" name="Line 125"/>
          <p:cNvSpPr>
            <a:spLocks noChangeShapeType="1"/>
          </p:cNvSpPr>
          <p:nvPr/>
        </p:nvSpPr>
        <p:spPr bwMode="auto">
          <a:xfrm>
            <a:off x="4275138" y="18732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66" name="Line 126"/>
          <p:cNvSpPr>
            <a:spLocks noChangeShapeType="1"/>
          </p:cNvSpPr>
          <p:nvPr/>
        </p:nvSpPr>
        <p:spPr bwMode="auto">
          <a:xfrm>
            <a:off x="4275138" y="19415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67" name="Line 127"/>
          <p:cNvSpPr>
            <a:spLocks noChangeShapeType="1"/>
          </p:cNvSpPr>
          <p:nvPr/>
        </p:nvSpPr>
        <p:spPr bwMode="auto">
          <a:xfrm>
            <a:off x="4275138" y="20113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68" name="Line 128"/>
          <p:cNvSpPr>
            <a:spLocks noChangeShapeType="1"/>
          </p:cNvSpPr>
          <p:nvPr/>
        </p:nvSpPr>
        <p:spPr bwMode="auto">
          <a:xfrm>
            <a:off x="4275138" y="20812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69" name="Line 129"/>
          <p:cNvSpPr>
            <a:spLocks noChangeShapeType="1"/>
          </p:cNvSpPr>
          <p:nvPr/>
        </p:nvSpPr>
        <p:spPr bwMode="auto">
          <a:xfrm>
            <a:off x="4275138" y="21510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70" name="Line 130"/>
          <p:cNvSpPr>
            <a:spLocks noChangeShapeType="1"/>
          </p:cNvSpPr>
          <p:nvPr/>
        </p:nvSpPr>
        <p:spPr bwMode="auto">
          <a:xfrm>
            <a:off x="4275138" y="22193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71" name="Line 131"/>
          <p:cNvSpPr>
            <a:spLocks noChangeShapeType="1"/>
          </p:cNvSpPr>
          <p:nvPr/>
        </p:nvSpPr>
        <p:spPr bwMode="auto">
          <a:xfrm>
            <a:off x="4275138" y="22875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72" name="Line 132"/>
          <p:cNvSpPr>
            <a:spLocks noChangeShapeType="1"/>
          </p:cNvSpPr>
          <p:nvPr/>
        </p:nvSpPr>
        <p:spPr bwMode="auto">
          <a:xfrm>
            <a:off x="4275138" y="23574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73" name="Line 133"/>
          <p:cNvSpPr>
            <a:spLocks noChangeShapeType="1"/>
          </p:cNvSpPr>
          <p:nvPr/>
        </p:nvSpPr>
        <p:spPr bwMode="auto">
          <a:xfrm>
            <a:off x="4275138" y="242728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74" name="Line 134"/>
          <p:cNvSpPr>
            <a:spLocks noChangeShapeType="1"/>
          </p:cNvSpPr>
          <p:nvPr/>
        </p:nvSpPr>
        <p:spPr bwMode="auto">
          <a:xfrm>
            <a:off x="4275138" y="24955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75" name="Line 135"/>
          <p:cNvSpPr>
            <a:spLocks noChangeShapeType="1"/>
          </p:cNvSpPr>
          <p:nvPr/>
        </p:nvSpPr>
        <p:spPr bwMode="auto">
          <a:xfrm>
            <a:off x="4275138" y="25654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76" name="Line 136"/>
          <p:cNvSpPr>
            <a:spLocks noChangeShapeType="1"/>
          </p:cNvSpPr>
          <p:nvPr/>
        </p:nvSpPr>
        <p:spPr bwMode="auto">
          <a:xfrm>
            <a:off x="4275138" y="26352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77" name="Line 137"/>
          <p:cNvSpPr>
            <a:spLocks noChangeShapeType="1"/>
          </p:cNvSpPr>
          <p:nvPr/>
        </p:nvSpPr>
        <p:spPr bwMode="auto">
          <a:xfrm>
            <a:off x="4275138" y="27035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78" name="Line 138"/>
          <p:cNvSpPr>
            <a:spLocks noChangeShapeType="1"/>
          </p:cNvSpPr>
          <p:nvPr/>
        </p:nvSpPr>
        <p:spPr bwMode="auto">
          <a:xfrm>
            <a:off x="4275138" y="27717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79" name="Line 139"/>
          <p:cNvSpPr>
            <a:spLocks noChangeShapeType="1"/>
          </p:cNvSpPr>
          <p:nvPr/>
        </p:nvSpPr>
        <p:spPr bwMode="auto">
          <a:xfrm>
            <a:off x="4275138" y="28416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80" name="Line 140"/>
          <p:cNvSpPr>
            <a:spLocks noChangeShapeType="1"/>
          </p:cNvSpPr>
          <p:nvPr/>
        </p:nvSpPr>
        <p:spPr bwMode="auto">
          <a:xfrm>
            <a:off x="4275138" y="29114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81" name="Line 141"/>
          <p:cNvSpPr>
            <a:spLocks noChangeShapeType="1"/>
          </p:cNvSpPr>
          <p:nvPr/>
        </p:nvSpPr>
        <p:spPr bwMode="auto">
          <a:xfrm>
            <a:off x="4275138" y="29813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82" name="Line 142"/>
          <p:cNvSpPr>
            <a:spLocks noChangeShapeType="1"/>
          </p:cNvSpPr>
          <p:nvPr/>
        </p:nvSpPr>
        <p:spPr bwMode="auto">
          <a:xfrm>
            <a:off x="4275138" y="30495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83" name="Line 143"/>
          <p:cNvSpPr>
            <a:spLocks noChangeShapeType="1"/>
          </p:cNvSpPr>
          <p:nvPr/>
        </p:nvSpPr>
        <p:spPr bwMode="auto">
          <a:xfrm>
            <a:off x="4275138" y="311943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84" name="Line 144"/>
          <p:cNvSpPr>
            <a:spLocks noChangeShapeType="1"/>
          </p:cNvSpPr>
          <p:nvPr/>
        </p:nvSpPr>
        <p:spPr bwMode="auto">
          <a:xfrm>
            <a:off x="4275138" y="31892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85" name="Line 145"/>
          <p:cNvSpPr>
            <a:spLocks noChangeShapeType="1"/>
          </p:cNvSpPr>
          <p:nvPr/>
        </p:nvSpPr>
        <p:spPr bwMode="auto">
          <a:xfrm>
            <a:off x="4275138" y="32575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86" name="Line 146"/>
          <p:cNvSpPr>
            <a:spLocks noChangeShapeType="1"/>
          </p:cNvSpPr>
          <p:nvPr/>
        </p:nvSpPr>
        <p:spPr bwMode="auto">
          <a:xfrm>
            <a:off x="4275138" y="33258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87" name="Line 147"/>
          <p:cNvSpPr>
            <a:spLocks noChangeShapeType="1"/>
          </p:cNvSpPr>
          <p:nvPr/>
        </p:nvSpPr>
        <p:spPr bwMode="auto">
          <a:xfrm>
            <a:off x="4275138" y="33956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88" name="Line 148"/>
          <p:cNvSpPr>
            <a:spLocks noChangeShapeType="1"/>
          </p:cNvSpPr>
          <p:nvPr/>
        </p:nvSpPr>
        <p:spPr bwMode="auto">
          <a:xfrm>
            <a:off x="4275138" y="34655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89" name="Line 149"/>
          <p:cNvSpPr>
            <a:spLocks noChangeShapeType="1"/>
          </p:cNvSpPr>
          <p:nvPr/>
        </p:nvSpPr>
        <p:spPr bwMode="auto">
          <a:xfrm>
            <a:off x="4275138" y="35337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90" name="Line 150"/>
          <p:cNvSpPr>
            <a:spLocks noChangeShapeType="1"/>
          </p:cNvSpPr>
          <p:nvPr/>
        </p:nvSpPr>
        <p:spPr bwMode="auto">
          <a:xfrm>
            <a:off x="4275138" y="36036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91" name="Line 151"/>
          <p:cNvSpPr>
            <a:spLocks noChangeShapeType="1"/>
          </p:cNvSpPr>
          <p:nvPr/>
        </p:nvSpPr>
        <p:spPr bwMode="auto">
          <a:xfrm>
            <a:off x="4275138" y="36734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92" name="Line 152"/>
          <p:cNvSpPr>
            <a:spLocks noChangeShapeType="1"/>
          </p:cNvSpPr>
          <p:nvPr/>
        </p:nvSpPr>
        <p:spPr bwMode="auto">
          <a:xfrm>
            <a:off x="4275138" y="37417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93" name="Line 153"/>
          <p:cNvSpPr>
            <a:spLocks noChangeShapeType="1"/>
          </p:cNvSpPr>
          <p:nvPr/>
        </p:nvSpPr>
        <p:spPr bwMode="auto">
          <a:xfrm>
            <a:off x="4275138" y="3810000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94" name="Line 154"/>
          <p:cNvSpPr>
            <a:spLocks noChangeShapeType="1"/>
          </p:cNvSpPr>
          <p:nvPr/>
        </p:nvSpPr>
        <p:spPr bwMode="auto">
          <a:xfrm>
            <a:off x="4275138" y="38798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95" name="Line 155"/>
          <p:cNvSpPr>
            <a:spLocks noChangeShapeType="1"/>
          </p:cNvSpPr>
          <p:nvPr/>
        </p:nvSpPr>
        <p:spPr bwMode="auto">
          <a:xfrm>
            <a:off x="4275138" y="39497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96" name="Line 156"/>
          <p:cNvSpPr>
            <a:spLocks noChangeShapeType="1"/>
          </p:cNvSpPr>
          <p:nvPr/>
        </p:nvSpPr>
        <p:spPr bwMode="auto">
          <a:xfrm>
            <a:off x="4275138" y="40195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97" name="Line 157"/>
          <p:cNvSpPr>
            <a:spLocks noChangeShapeType="1"/>
          </p:cNvSpPr>
          <p:nvPr/>
        </p:nvSpPr>
        <p:spPr bwMode="auto">
          <a:xfrm>
            <a:off x="4275138" y="40878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98" name="Line 158"/>
          <p:cNvSpPr>
            <a:spLocks noChangeShapeType="1"/>
          </p:cNvSpPr>
          <p:nvPr/>
        </p:nvSpPr>
        <p:spPr bwMode="auto">
          <a:xfrm>
            <a:off x="4275138" y="41560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99" name="Line 159"/>
          <p:cNvSpPr>
            <a:spLocks noChangeShapeType="1"/>
          </p:cNvSpPr>
          <p:nvPr/>
        </p:nvSpPr>
        <p:spPr bwMode="auto">
          <a:xfrm>
            <a:off x="4275138" y="42259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00" name="Line 160"/>
          <p:cNvSpPr>
            <a:spLocks noChangeShapeType="1"/>
          </p:cNvSpPr>
          <p:nvPr/>
        </p:nvSpPr>
        <p:spPr bwMode="auto">
          <a:xfrm>
            <a:off x="4275138" y="42957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01" name="Line 161"/>
          <p:cNvSpPr>
            <a:spLocks noChangeShapeType="1"/>
          </p:cNvSpPr>
          <p:nvPr/>
        </p:nvSpPr>
        <p:spPr bwMode="auto">
          <a:xfrm>
            <a:off x="4275138" y="43640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02" name="Line 162"/>
          <p:cNvSpPr>
            <a:spLocks noChangeShapeType="1"/>
          </p:cNvSpPr>
          <p:nvPr/>
        </p:nvSpPr>
        <p:spPr bwMode="auto">
          <a:xfrm>
            <a:off x="4275138" y="443388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03" name="Line 163"/>
          <p:cNvSpPr>
            <a:spLocks noChangeShapeType="1"/>
          </p:cNvSpPr>
          <p:nvPr/>
        </p:nvSpPr>
        <p:spPr bwMode="auto">
          <a:xfrm>
            <a:off x="4275138" y="4503738"/>
            <a:ext cx="5381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04" name="Line 164"/>
          <p:cNvSpPr>
            <a:spLocks noChangeShapeType="1"/>
          </p:cNvSpPr>
          <p:nvPr/>
        </p:nvSpPr>
        <p:spPr bwMode="auto">
          <a:xfrm>
            <a:off x="4275138" y="45720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05" name="Line 165"/>
          <p:cNvSpPr>
            <a:spLocks noChangeShapeType="1"/>
          </p:cNvSpPr>
          <p:nvPr/>
        </p:nvSpPr>
        <p:spPr bwMode="auto">
          <a:xfrm>
            <a:off x="4275138" y="46402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06" name="Line 166"/>
          <p:cNvSpPr>
            <a:spLocks noChangeShapeType="1"/>
          </p:cNvSpPr>
          <p:nvPr/>
        </p:nvSpPr>
        <p:spPr bwMode="auto">
          <a:xfrm>
            <a:off x="4275138" y="47101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07" name="Line 167"/>
          <p:cNvSpPr>
            <a:spLocks noChangeShapeType="1"/>
          </p:cNvSpPr>
          <p:nvPr/>
        </p:nvSpPr>
        <p:spPr bwMode="auto">
          <a:xfrm>
            <a:off x="4275138" y="47799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08" name="Line 168"/>
          <p:cNvSpPr>
            <a:spLocks noChangeShapeType="1"/>
          </p:cNvSpPr>
          <p:nvPr/>
        </p:nvSpPr>
        <p:spPr bwMode="auto">
          <a:xfrm>
            <a:off x="4275138" y="484981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09" name="Line 169"/>
          <p:cNvSpPr>
            <a:spLocks noChangeShapeType="1"/>
          </p:cNvSpPr>
          <p:nvPr/>
        </p:nvSpPr>
        <p:spPr bwMode="auto">
          <a:xfrm>
            <a:off x="4275138" y="49180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10" name="Line 170"/>
          <p:cNvSpPr>
            <a:spLocks noChangeShapeType="1"/>
          </p:cNvSpPr>
          <p:nvPr/>
        </p:nvSpPr>
        <p:spPr bwMode="auto">
          <a:xfrm>
            <a:off x="4275138" y="49879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11" name="Line 171"/>
          <p:cNvSpPr>
            <a:spLocks noChangeShapeType="1"/>
          </p:cNvSpPr>
          <p:nvPr/>
        </p:nvSpPr>
        <p:spPr bwMode="auto">
          <a:xfrm>
            <a:off x="4275138" y="505777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12" name="Line 172"/>
          <p:cNvSpPr>
            <a:spLocks noChangeShapeType="1"/>
          </p:cNvSpPr>
          <p:nvPr/>
        </p:nvSpPr>
        <p:spPr bwMode="auto">
          <a:xfrm>
            <a:off x="4275138" y="5126038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13" name="Text Box 173"/>
          <p:cNvSpPr txBox="1">
            <a:spLocks noChangeArrowheads="1"/>
          </p:cNvSpPr>
          <p:nvPr/>
        </p:nvSpPr>
        <p:spPr bwMode="auto">
          <a:xfrm>
            <a:off x="4759325" y="2913063"/>
            <a:ext cx="430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0414" name="Text Box 174"/>
          <p:cNvSpPr txBox="1">
            <a:spLocks noChangeArrowheads="1"/>
          </p:cNvSpPr>
          <p:nvPr/>
        </p:nvSpPr>
        <p:spPr bwMode="auto">
          <a:xfrm>
            <a:off x="4759325" y="3589338"/>
            <a:ext cx="615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0415" name="Text Box 175"/>
          <p:cNvSpPr txBox="1">
            <a:spLocks noChangeArrowheads="1"/>
          </p:cNvSpPr>
          <p:nvPr/>
        </p:nvSpPr>
        <p:spPr bwMode="auto">
          <a:xfrm>
            <a:off x="4759325" y="4275138"/>
            <a:ext cx="615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0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10416" name="Text Box 176"/>
          <p:cNvSpPr txBox="1">
            <a:spLocks noChangeArrowheads="1"/>
          </p:cNvSpPr>
          <p:nvPr/>
        </p:nvSpPr>
        <p:spPr bwMode="auto">
          <a:xfrm>
            <a:off x="4759325" y="1525588"/>
            <a:ext cx="615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0">
                <a:solidFill>
                  <a:srgbClr val="000000"/>
                </a:solidFill>
              </a:rPr>
              <a:t>20</a:t>
            </a:r>
            <a:endParaRPr lang="ru-RU" sz="2000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417" name="Text Box 177"/>
          <p:cNvSpPr txBox="1">
            <a:spLocks noChangeArrowheads="1"/>
          </p:cNvSpPr>
          <p:nvPr/>
        </p:nvSpPr>
        <p:spPr bwMode="auto">
          <a:xfrm>
            <a:off x="4759325" y="2219325"/>
            <a:ext cx="615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0418" name="Line 178"/>
          <p:cNvSpPr>
            <a:spLocks noChangeShapeType="1"/>
          </p:cNvSpPr>
          <p:nvPr/>
        </p:nvSpPr>
        <p:spPr bwMode="auto">
          <a:xfrm>
            <a:off x="4281488" y="13843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19" name="Line 179"/>
          <p:cNvSpPr>
            <a:spLocks noChangeShapeType="1"/>
          </p:cNvSpPr>
          <p:nvPr/>
        </p:nvSpPr>
        <p:spPr bwMode="auto">
          <a:xfrm>
            <a:off x="4281488" y="14541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20" name="Line 180"/>
          <p:cNvSpPr>
            <a:spLocks noChangeShapeType="1"/>
          </p:cNvSpPr>
          <p:nvPr/>
        </p:nvSpPr>
        <p:spPr bwMode="auto">
          <a:xfrm>
            <a:off x="4281488" y="15240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21" name="Line 181"/>
          <p:cNvSpPr>
            <a:spLocks noChangeShapeType="1"/>
          </p:cNvSpPr>
          <p:nvPr/>
        </p:nvSpPr>
        <p:spPr bwMode="auto">
          <a:xfrm>
            <a:off x="4281488" y="15922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22" name="Line 182"/>
          <p:cNvSpPr>
            <a:spLocks noChangeShapeType="1"/>
          </p:cNvSpPr>
          <p:nvPr/>
        </p:nvSpPr>
        <p:spPr bwMode="auto">
          <a:xfrm>
            <a:off x="4281488" y="16605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23" name="Line 183"/>
          <p:cNvSpPr>
            <a:spLocks noChangeShapeType="1"/>
          </p:cNvSpPr>
          <p:nvPr/>
        </p:nvSpPr>
        <p:spPr bwMode="auto">
          <a:xfrm>
            <a:off x="5934075" y="1735138"/>
            <a:ext cx="539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24" name="Line 184"/>
          <p:cNvSpPr>
            <a:spLocks noChangeShapeType="1"/>
          </p:cNvSpPr>
          <p:nvPr/>
        </p:nvSpPr>
        <p:spPr bwMode="auto">
          <a:xfrm>
            <a:off x="5934075" y="18034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25" name="Line 185"/>
          <p:cNvSpPr>
            <a:spLocks noChangeShapeType="1"/>
          </p:cNvSpPr>
          <p:nvPr/>
        </p:nvSpPr>
        <p:spPr bwMode="auto">
          <a:xfrm>
            <a:off x="5934075" y="18732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26" name="Line 186"/>
          <p:cNvSpPr>
            <a:spLocks noChangeShapeType="1"/>
          </p:cNvSpPr>
          <p:nvPr/>
        </p:nvSpPr>
        <p:spPr bwMode="auto">
          <a:xfrm>
            <a:off x="5934075" y="19415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27" name="Line 187"/>
          <p:cNvSpPr>
            <a:spLocks noChangeShapeType="1"/>
          </p:cNvSpPr>
          <p:nvPr/>
        </p:nvSpPr>
        <p:spPr bwMode="auto">
          <a:xfrm>
            <a:off x="5934075" y="20113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28" name="Line 188"/>
          <p:cNvSpPr>
            <a:spLocks noChangeShapeType="1"/>
          </p:cNvSpPr>
          <p:nvPr/>
        </p:nvSpPr>
        <p:spPr bwMode="auto">
          <a:xfrm>
            <a:off x="5934075" y="20812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29" name="Line 189"/>
          <p:cNvSpPr>
            <a:spLocks noChangeShapeType="1"/>
          </p:cNvSpPr>
          <p:nvPr/>
        </p:nvSpPr>
        <p:spPr bwMode="auto">
          <a:xfrm>
            <a:off x="5934075" y="21510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30" name="Line 190"/>
          <p:cNvSpPr>
            <a:spLocks noChangeShapeType="1"/>
          </p:cNvSpPr>
          <p:nvPr/>
        </p:nvSpPr>
        <p:spPr bwMode="auto">
          <a:xfrm>
            <a:off x="5934075" y="22193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31" name="Line 191"/>
          <p:cNvSpPr>
            <a:spLocks noChangeShapeType="1"/>
          </p:cNvSpPr>
          <p:nvPr/>
        </p:nvSpPr>
        <p:spPr bwMode="auto">
          <a:xfrm>
            <a:off x="5934075" y="228758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32" name="Line 192"/>
          <p:cNvSpPr>
            <a:spLocks noChangeShapeType="1"/>
          </p:cNvSpPr>
          <p:nvPr/>
        </p:nvSpPr>
        <p:spPr bwMode="auto">
          <a:xfrm>
            <a:off x="5934075" y="235743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33" name="Line 193"/>
          <p:cNvSpPr>
            <a:spLocks noChangeShapeType="1"/>
          </p:cNvSpPr>
          <p:nvPr/>
        </p:nvSpPr>
        <p:spPr bwMode="auto">
          <a:xfrm>
            <a:off x="5934075" y="2427288"/>
            <a:ext cx="539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34" name="Line 194"/>
          <p:cNvSpPr>
            <a:spLocks noChangeShapeType="1"/>
          </p:cNvSpPr>
          <p:nvPr/>
        </p:nvSpPr>
        <p:spPr bwMode="auto">
          <a:xfrm>
            <a:off x="5934075" y="24955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35" name="Line 195"/>
          <p:cNvSpPr>
            <a:spLocks noChangeShapeType="1"/>
          </p:cNvSpPr>
          <p:nvPr/>
        </p:nvSpPr>
        <p:spPr bwMode="auto">
          <a:xfrm>
            <a:off x="5934075" y="25654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36" name="Line 196"/>
          <p:cNvSpPr>
            <a:spLocks noChangeShapeType="1"/>
          </p:cNvSpPr>
          <p:nvPr/>
        </p:nvSpPr>
        <p:spPr bwMode="auto">
          <a:xfrm>
            <a:off x="5934075" y="26352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37" name="Line 197"/>
          <p:cNvSpPr>
            <a:spLocks noChangeShapeType="1"/>
          </p:cNvSpPr>
          <p:nvPr/>
        </p:nvSpPr>
        <p:spPr bwMode="auto">
          <a:xfrm>
            <a:off x="5934075" y="27035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38" name="Line 198"/>
          <p:cNvSpPr>
            <a:spLocks noChangeShapeType="1"/>
          </p:cNvSpPr>
          <p:nvPr/>
        </p:nvSpPr>
        <p:spPr bwMode="auto">
          <a:xfrm>
            <a:off x="5934075" y="27717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39" name="Line 199"/>
          <p:cNvSpPr>
            <a:spLocks noChangeShapeType="1"/>
          </p:cNvSpPr>
          <p:nvPr/>
        </p:nvSpPr>
        <p:spPr bwMode="auto">
          <a:xfrm>
            <a:off x="5934075" y="28416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40" name="Line 200"/>
          <p:cNvSpPr>
            <a:spLocks noChangeShapeType="1"/>
          </p:cNvSpPr>
          <p:nvPr/>
        </p:nvSpPr>
        <p:spPr bwMode="auto">
          <a:xfrm>
            <a:off x="5934075" y="29114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41" name="Line 201"/>
          <p:cNvSpPr>
            <a:spLocks noChangeShapeType="1"/>
          </p:cNvSpPr>
          <p:nvPr/>
        </p:nvSpPr>
        <p:spPr bwMode="auto">
          <a:xfrm>
            <a:off x="5934075" y="29813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42" name="Line 202"/>
          <p:cNvSpPr>
            <a:spLocks noChangeShapeType="1"/>
          </p:cNvSpPr>
          <p:nvPr/>
        </p:nvSpPr>
        <p:spPr bwMode="auto">
          <a:xfrm>
            <a:off x="5934075" y="304958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43" name="Line 203"/>
          <p:cNvSpPr>
            <a:spLocks noChangeShapeType="1"/>
          </p:cNvSpPr>
          <p:nvPr/>
        </p:nvSpPr>
        <p:spPr bwMode="auto">
          <a:xfrm>
            <a:off x="5934075" y="3119438"/>
            <a:ext cx="539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44" name="Line 204"/>
          <p:cNvSpPr>
            <a:spLocks noChangeShapeType="1"/>
          </p:cNvSpPr>
          <p:nvPr/>
        </p:nvSpPr>
        <p:spPr bwMode="auto">
          <a:xfrm>
            <a:off x="5934075" y="318928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45" name="Line 205"/>
          <p:cNvSpPr>
            <a:spLocks noChangeShapeType="1"/>
          </p:cNvSpPr>
          <p:nvPr/>
        </p:nvSpPr>
        <p:spPr bwMode="auto">
          <a:xfrm>
            <a:off x="5934075" y="32575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46" name="Line 206"/>
          <p:cNvSpPr>
            <a:spLocks noChangeShapeType="1"/>
          </p:cNvSpPr>
          <p:nvPr/>
        </p:nvSpPr>
        <p:spPr bwMode="auto">
          <a:xfrm>
            <a:off x="5934075" y="33258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47" name="Line 207"/>
          <p:cNvSpPr>
            <a:spLocks noChangeShapeType="1"/>
          </p:cNvSpPr>
          <p:nvPr/>
        </p:nvSpPr>
        <p:spPr bwMode="auto">
          <a:xfrm>
            <a:off x="5934075" y="33956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48" name="Line 208"/>
          <p:cNvSpPr>
            <a:spLocks noChangeShapeType="1"/>
          </p:cNvSpPr>
          <p:nvPr/>
        </p:nvSpPr>
        <p:spPr bwMode="auto">
          <a:xfrm>
            <a:off x="5934075" y="34655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49" name="Line 209"/>
          <p:cNvSpPr>
            <a:spLocks noChangeShapeType="1"/>
          </p:cNvSpPr>
          <p:nvPr/>
        </p:nvSpPr>
        <p:spPr bwMode="auto">
          <a:xfrm>
            <a:off x="5934075" y="35337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50" name="Line 210"/>
          <p:cNvSpPr>
            <a:spLocks noChangeShapeType="1"/>
          </p:cNvSpPr>
          <p:nvPr/>
        </p:nvSpPr>
        <p:spPr bwMode="auto">
          <a:xfrm>
            <a:off x="5934075" y="36036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51" name="Line 211"/>
          <p:cNvSpPr>
            <a:spLocks noChangeShapeType="1"/>
          </p:cNvSpPr>
          <p:nvPr/>
        </p:nvSpPr>
        <p:spPr bwMode="auto">
          <a:xfrm>
            <a:off x="5934075" y="36734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52" name="Line 212"/>
          <p:cNvSpPr>
            <a:spLocks noChangeShapeType="1"/>
          </p:cNvSpPr>
          <p:nvPr/>
        </p:nvSpPr>
        <p:spPr bwMode="auto">
          <a:xfrm>
            <a:off x="5934075" y="374173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53" name="Line 213"/>
          <p:cNvSpPr>
            <a:spLocks noChangeShapeType="1"/>
          </p:cNvSpPr>
          <p:nvPr/>
        </p:nvSpPr>
        <p:spPr bwMode="auto">
          <a:xfrm>
            <a:off x="5934075" y="3810000"/>
            <a:ext cx="539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54" name="Line 214"/>
          <p:cNvSpPr>
            <a:spLocks noChangeShapeType="1"/>
          </p:cNvSpPr>
          <p:nvPr/>
        </p:nvSpPr>
        <p:spPr bwMode="auto">
          <a:xfrm>
            <a:off x="5934075" y="38798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55" name="Line 215"/>
          <p:cNvSpPr>
            <a:spLocks noChangeShapeType="1"/>
          </p:cNvSpPr>
          <p:nvPr/>
        </p:nvSpPr>
        <p:spPr bwMode="auto">
          <a:xfrm>
            <a:off x="5934075" y="39497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56" name="Line 216"/>
          <p:cNvSpPr>
            <a:spLocks noChangeShapeType="1"/>
          </p:cNvSpPr>
          <p:nvPr/>
        </p:nvSpPr>
        <p:spPr bwMode="auto">
          <a:xfrm>
            <a:off x="5934075" y="40195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57" name="Line 217"/>
          <p:cNvSpPr>
            <a:spLocks noChangeShapeType="1"/>
          </p:cNvSpPr>
          <p:nvPr/>
        </p:nvSpPr>
        <p:spPr bwMode="auto">
          <a:xfrm>
            <a:off x="5934075" y="40878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58" name="Line 218"/>
          <p:cNvSpPr>
            <a:spLocks noChangeShapeType="1"/>
          </p:cNvSpPr>
          <p:nvPr/>
        </p:nvSpPr>
        <p:spPr bwMode="auto">
          <a:xfrm>
            <a:off x="5934075" y="41560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59" name="Line 219"/>
          <p:cNvSpPr>
            <a:spLocks noChangeShapeType="1"/>
          </p:cNvSpPr>
          <p:nvPr/>
        </p:nvSpPr>
        <p:spPr bwMode="auto">
          <a:xfrm>
            <a:off x="5934075" y="42259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60" name="Line 220"/>
          <p:cNvSpPr>
            <a:spLocks noChangeShapeType="1"/>
          </p:cNvSpPr>
          <p:nvPr/>
        </p:nvSpPr>
        <p:spPr bwMode="auto">
          <a:xfrm>
            <a:off x="5934075" y="42957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61" name="Line 221"/>
          <p:cNvSpPr>
            <a:spLocks noChangeShapeType="1"/>
          </p:cNvSpPr>
          <p:nvPr/>
        </p:nvSpPr>
        <p:spPr bwMode="auto">
          <a:xfrm>
            <a:off x="5934075" y="436403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62" name="Line 222"/>
          <p:cNvSpPr>
            <a:spLocks noChangeShapeType="1"/>
          </p:cNvSpPr>
          <p:nvPr/>
        </p:nvSpPr>
        <p:spPr bwMode="auto">
          <a:xfrm>
            <a:off x="5934075" y="443388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63" name="Line 223"/>
          <p:cNvSpPr>
            <a:spLocks noChangeShapeType="1"/>
          </p:cNvSpPr>
          <p:nvPr/>
        </p:nvSpPr>
        <p:spPr bwMode="auto">
          <a:xfrm>
            <a:off x="5934075" y="4503738"/>
            <a:ext cx="539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64" name="Line 224"/>
          <p:cNvSpPr>
            <a:spLocks noChangeShapeType="1"/>
          </p:cNvSpPr>
          <p:nvPr/>
        </p:nvSpPr>
        <p:spPr bwMode="auto">
          <a:xfrm>
            <a:off x="5934075" y="45720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65" name="Line 225"/>
          <p:cNvSpPr>
            <a:spLocks noChangeShapeType="1"/>
          </p:cNvSpPr>
          <p:nvPr/>
        </p:nvSpPr>
        <p:spPr bwMode="auto">
          <a:xfrm>
            <a:off x="5934075" y="46402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66" name="Line 226"/>
          <p:cNvSpPr>
            <a:spLocks noChangeShapeType="1"/>
          </p:cNvSpPr>
          <p:nvPr/>
        </p:nvSpPr>
        <p:spPr bwMode="auto">
          <a:xfrm>
            <a:off x="5934075" y="47101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67" name="Line 227"/>
          <p:cNvSpPr>
            <a:spLocks noChangeShapeType="1"/>
          </p:cNvSpPr>
          <p:nvPr/>
        </p:nvSpPr>
        <p:spPr bwMode="auto">
          <a:xfrm>
            <a:off x="5934075" y="47799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68" name="Line 228"/>
          <p:cNvSpPr>
            <a:spLocks noChangeShapeType="1"/>
          </p:cNvSpPr>
          <p:nvPr/>
        </p:nvSpPr>
        <p:spPr bwMode="auto">
          <a:xfrm>
            <a:off x="5934075" y="48498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69" name="Line 229"/>
          <p:cNvSpPr>
            <a:spLocks noChangeShapeType="1"/>
          </p:cNvSpPr>
          <p:nvPr/>
        </p:nvSpPr>
        <p:spPr bwMode="auto">
          <a:xfrm>
            <a:off x="5934075" y="49180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70" name="Line 230"/>
          <p:cNvSpPr>
            <a:spLocks noChangeShapeType="1"/>
          </p:cNvSpPr>
          <p:nvPr/>
        </p:nvSpPr>
        <p:spPr bwMode="auto">
          <a:xfrm>
            <a:off x="5934075" y="49879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71" name="Line 231"/>
          <p:cNvSpPr>
            <a:spLocks noChangeShapeType="1"/>
          </p:cNvSpPr>
          <p:nvPr/>
        </p:nvSpPr>
        <p:spPr bwMode="auto">
          <a:xfrm>
            <a:off x="5934075" y="50577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72" name="Line 232"/>
          <p:cNvSpPr>
            <a:spLocks noChangeShapeType="1"/>
          </p:cNvSpPr>
          <p:nvPr/>
        </p:nvSpPr>
        <p:spPr bwMode="auto">
          <a:xfrm>
            <a:off x="5934075" y="512603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73" name="Text Box 233"/>
          <p:cNvSpPr txBox="1">
            <a:spLocks noChangeArrowheads="1"/>
          </p:cNvSpPr>
          <p:nvPr/>
        </p:nvSpPr>
        <p:spPr bwMode="auto">
          <a:xfrm>
            <a:off x="6419850" y="2913063"/>
            <a:ext cx="428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0474" name="Text Box 234"/>
          <p:cNvSpPr txBox="1">
            <a:spLocks noChangeArrowheads="1"/>
          </p:cNvSpPr>
          <p:nvPr/>
        </p:nvSpPr>
        <p:spPr bwMode="auto">
          <a:xfrm>
            <a:off x="6419850" y="3589338"/>
            <a:ext cx="561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0475" name="Text Box 235"/>
          <p:cNvSpPr txBox="1">
            <a:spLocks noChangeArrowheads="1"/>
          </p:cNvSpPr>
          <p:nvPr/>
        </p:nvSpPr>
        <p:spPr bwMode="auto">
          <a:xfrm>
            <a:off x="6419850" y="4275138"/>
            <a:ext cx="766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ru-RU" sz="2000" b="0">
              <a:solidFill>
                <a:srgbClr val="000000"/>
              </a:solidFill>
            </a:endParaRPr>
          </a:p>
        </p:txBody>
      </p:sp>
      <p:sp>
        <p:nvSpPr>
          <p:cNvPr id="10476" name="Text Box 236"/>
          <p:cNvSpPr txBox="1">
            <a:spLocks noChangeArrowheads="1"/>
          </p:cNvSpPr>
          <p:nvPr/>
        </p:nvSpPr>
        <p:spPr bwMode="auto">
          <a:xfrm>
            <a:off x="6419850" y="1381125"/>
            <a:ext cx="766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ru-RU" sz="2000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477" name="Text Box 237"/>
          <p:cNvSpPr txBox="1">
            <a:spLocks noChangeArrowheads="1"/>
          </p:cNvSpPr>
          <p:nvPr/>
        </p:nvSpPr>
        <p:spPr bwMode="auto">
          <a:xfrm>
            <a:off x="6445250" y="2200275"/>
            <a:ext cx="766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0478" name="Line 238"/>
          <p:cNvSpPr>
            <a:spLocks noChangeShapeType="1"/>
          </p:cNvSpPr>
          <p:nvPr/>
        </p:nvSpPr>
        <p:spPr bwMode="auto">
          <a:xfrm>
            <a:off x="5942013" y="13843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79" name="Line 239"/>
          <p:cNvSpPr>
            <a:spLocks noChangeShapeType="1"/>
          </p:cNvSpPr>
          <p:nvPr/>
        </p:nvSpPr>
        <p:spPr bwMode="auto">
          <a:xfrm>
            <a:off x="5942013" y="14541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80" name="Line 240"/>
          <p:cNvSpPr>
            <a:spLocks noChangeShapeType="1"/>
          </p:cNvSpPr>
          <p:nvPr/>
        </p:nvSpPr>
        <p:spPr bwMode="auto">
          <a:xfrm>
            <a:off x="5942013" y="15240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81" name="Line 241"/>
          <p:cNvSpPr>
            <a:spLocks noChangeShapeType="1"/>
          </p:cNvSpPr>
          <p:nvPr/>
        </p:nvSpPr>
        <p:spPr bwMode="auto">
          <a:xfrm>
            <a:off x="5942013" y="15922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82" name="Line 242"/>
          <p:cNvSpPr>
            <a:spLocks noChangeShapeType="1"/>
          </p:cNvSpPr>
          <p:nvPr/>
        </p:nvSpPr>
        <p:spPr bwMode="auto">
          <a:xfrm>
            <a:off x="5942013" y="16605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83" name="Rectangle 243"/>
          <p:cNvSpPr>
            <a:spLocks noChangeArrowheads="1"/>
          </p:cNvSpPr>
          <p:nvPr/>
        </p:nvSpPr>
        <p:spPr bwMode="auto">
          <a:xfrm>
            <a:off x="2855913" y="1379538"/>
            <a:ext cx="53975" cy="423068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84" name="Rectangle 244"/>
          <p:cNvSpPr>
            <a:spLocks noChangeArrowheads="1"/>
          </p:cNvSpPr>
          <p:nvPr/>
        </p:nvSpPr>
        <p:spPr bwMode="auto">
          <a:xfrm>
            <a:off x="4516438" y="1379538"/>
            <a:ext cx="53975" cy="423068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85" name="Rectangle 245"/>
          <p:cNvSpPr>
            <a:spLocks noChangeArrowheads="1"/>
          </p:cNvSpPr>
          <p:nvPr/>
        </p:nvSpPr>
        <p:spPr bwMode="auto">
          <a:xfrm>
            <a:off x="6176963" y="1379538"/>
            <a:ext cx="53975" cy="423068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86" name="Line 246"/>
          <p:cNvSpPr>
            <a:spLocks noChangeShapeType="1"/>
          </p:cNvSpPr>
          <p:nvPr/>
        </p:nvSpPr>
        <p:spPr bwMode="auto">
          <a:xfrm>
            <a:off x="7594600" y="1735138"/>
            <a:ext cx="539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87" name="Line 247"/>
          <p:cNvSpPr>
            <a:spLocks noChangeShapeType="1"/>
          </p:cNvSpPr>
          <p:nvPr/>
        </p:nvSpPr>
        <p:spPr bwMode="auto">
          <a:xfrm>
            <a:off x="7594600" y="18034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88" name="Line 248"/>
          <p:cNvSpPr>
            <a:spLocks noChangeShapeType="1"/>
          </p:cNvSpPr>
          <p:nvPr/>
        </p:nvSpPr>
        <p:spPr bwMode="auto">
          <a:xfrm>
            <a:off x="7594600" y="18732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89" name="Line 249"/>
          <p:cNvSpPr>
            <a:spLocks noChangeShapeType="1"/>
          </p:cNvSpPr>
          <p:nvPr/>
        </p:nvSpPr>
        <p:spPr bwMode="auto">
          <a:xfrm>
            <a:off x="7594600" y="19415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90" name="Line 250"/>
          <p:cNvSpPr>
            <a:spLocks noChangeShapeType="1"/>
          </p:cNvSpPr>
          <p:nvPr/>
        </p:nvSpPr>
        <p:spPr bwMode="auto">
          <a:xfrm>
            <a:off x="7594600" y="20113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91" name="Line 251"/>
          <p:cNvSpPr>
            <a:spLocks noChangeShapeType="1"/>
          </p:cNvSpPr>
          <p:nvPr/>
        </p:nvSpPr>
        <p:spPr bwMode="auto">
          <a:xfrm>
            <a:off x="7594600" y="20812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92" name="Line 252"/>
          <p:cNvSpPr>
            <a:spLocks noChangeShapeType="1"/>
          </p:cNvSpPr>
          <p:nvPr/>
        </p:nvSpPr>
        <p:spPr bwMode="auto">
          <a:xfrm>
            <a:off x="7594600" y="21510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93" name="Line 253"/>
          <p:cNvSpPr>
            <a:spLocks noChangeShapeType="1"/>
          </p:cNvSpPr>
          <p:nvPr/>
        </p:nvSpPr>
        <p:spPr bwMode="auto">
          <a:xfrm>
            <a:off x="7594600" y="22193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94" name="Line 254"/>
          <p:cNvSpPr>
            <a:spLocks noChangeShapeType="1"/>
          </p:cNvSpPr>
          <p:nvPr/>
        </p:nvSpPr>
        <p:spPr bwMode="auto">
          <a:xfrm>
            <a:off x="7594600" y="228758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95" name="Line 255"/>
          <p:cNvSpPr>
            <a:spLocks noChangeShapeType="1"/>
          </p:cNvSpPr>
          <p:nvPr/>
        </p:nvSpPr>
        <p:spPr bwMode="auto">
          <a:xfrm>
            <a:off x="7594600" y="235743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96" name="Line 256"/>
          <p:cNvSpPr>
            <a:spLocks noChangeShapeType="1"/>
          </p:cNvSpPr>
          <p:nvPr/>
        </p:nvSpPr>
        <p:spPr bwMode="auto">
          <a:xfrm>
            <a:off x="7594600" y="2427288"/>
            <a:ext cx="539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97" name="Line 257"/>
          <p:cNvSpPr>
            <a:spLocks noChangeShapeType="1"/>
          </p:cNvSpPr>
          <p:nvPr/>
        </p:nvSpPr>
        <p:spPr bwMode="auto">
          <a:xfrm>
            <a:off x="7594600" y="24955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98" name="Line 258"/>
          <p:cNvSpPr>
            <a:spLocks noChangeShapeType="1"/>
          </p:cNvSpPr>
          <p:nvPr/>
        </p:nvSpPr>
        <p:spPr bwMode="auto">
          <a:xfrm>
            <a:off x="7594600" y="25654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99" name="Line 259"/>
          <p:cNvSpPr>
            <a:spLocks noChangeShapeType="1"/>
          </p:cNvSpPr>
          <p:nvPr/>
        </p:nvSpPr>
        <p:spPr bwMode="auto">
          <a:xfrm>
            <a:off x="7594600" y="26352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00" name="Line 260"/>
          <p:cNvSpPr>
            <a:spLocks noChangeShapeType="1"/>
          </p:cNvSpPr>
          <p:nvPr/>
        </p:nvSpPr>
        <p:spPr bwMode="auto">
          <a:xfrm>
            <a:off x="7594600" y="27035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01" name="Line 261"/>
          <p:cNvSpPr>
            <a:spLocks noChangeShapeType="1"/>
          </p:cNvSpPr>
          <p:nvPr/>
        </p:nvSpPr>
        <p:spPr bwMode="auto">
          <a:xfrm>
            <a:off x="7594600" y="27717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02" name="Line 262"/>
          <p:cNvSpPr>
            <a:spLocks noChangeShapeType="1"/>
          </p:cNvSpPr>
          <p:nvPr/>
        </p:nvSpPr>
        <p:spPr bwMode="auto">
          <a:xfrm>
            <a:off x="7594600" y="28416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03" name="Line 263"/>
          <p:cNvSpPr>
            <a:spLocks noChangeShapeType="1"/>
          </p:cNvSpPr>
          <p:nvPr/>
        </p:nvSpPr>
        <p:spPr bwMode="auto">
          <a:xfrm>
            <a:off x="7594600" y="29114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04" name="Line 264"/>
          <p:cNvSpPr>
            <a:spLocks noChangeShapeType="1"/>
          </p:cNvSpPr>
          <p:nvPr/>
        </p:nvSpPr>
        <p:spPr bwMode="auto">
          <a:xfrm>
            <a:off x="7594600" y="29813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05" name="Line 265"/>
          <p:cNvSpPr>
            <a:spLocks noChangeShapeType="1"/>
          </p:cNvSpPr>
          <p:nvPr/>
        </p:nvSpPr>
        <p:spPr bwMode="auto">
          <a:xfrm>
            <a:off x="7594600" y="304958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06" name="Line 266"/>
          <p:cNvSpPr>
            <a:spLocks noChangeShapeType="1"/>
          </p:cNvSpPr>
          <p:nvPr/>
        </p:nvSpPr>
        <p:spPr bwMode="auto">
          <a:xfrm>
            <a:off x="7594600" y="3119438"/>
            <a:ext cx="539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07" name="Line 267"/>
          <p:cNvSpPr>
            <a:spLocks noChangeShapeType="1"/>
          </p:cNvSpPr>
          <p:nvPr/>
        </p:nvSpPr>
        <p:spPr bwMode="auto">
          <a:xfrm>
            <a:off x="7594600" y="318928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08" name="Line 268"/>
          <p:cNvSpPr>
            <a:spLocks noChangeShapeType="1"/>
          </p:cNvSpPr>
          <p:nvPr/>
        </p:nvSpPr>
        <p:spPr bwMode="auto">
          <a:xfrm>
            <a:off x="7594600" y="32575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09" name="Line 269"/>
          <p:cNvSpPr>
            <a:spLocks noChangeShapeType="1"/>
          </p:cNvSpPr>
          <p:nvPr/>
        </p:nvSpPr>
        <p:spPr bwMode="auto">
          <a:xfrm>
            <a:off x="7594600" y="33258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10" name="Line 270"/>
          <p:cNvSpPr>
            <a:spLocks noChangeShapeType="1"/>
          </p:cNvSpPr>
          <p:nvPr/>
        </p:nvSpPr>
        <p:spPr bwMode="auto">
          <a:xfrm>
            <a:off x="7594600" y="33956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11" name="Line 271"/>
          <p:cNvSpPr>
            <a:spLocks noChangeShapeType="1"/>
          </p:cNvSpPr>
          <p:nvPr/>
        </p:nvSpPr>
        <p:spPr bwMode="auto">
          <a:xfrm>
            <a:off x="7594600" y="34655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12" name="Line 272"/>
          <p:cNvSpPr>
            <a:spLocks noChangeShapeType="1"/>
          </p:cNvSpPr>
          <p:nvPr/>
        </p:nvSpPr>
        <p:spPr bwMode="auto">
          <a:xfrm>
            <a:off x="7594600" y="35337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13" name="Line 273"/>
          <p:cNvSpPr>
            <a:spLocks noChangeShapeType="1"/>
          </p:cNvSpPr>
          <p:nvPr/>
        </p:nvSpPr>
        <p:spPr bwMode="auto">
          <a:xfrm>
            <a:off x="7594600" y="36036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14" name="Line 274"/>
          <p:cNvSpPr>
            <a:spLocks noChangeShapeType="1"/>
          </p:cNvSpPr>
          <p:nvPr/>
        </p:nvSpPr>
        <p:spPr bwMode="auto">
          <a:xfrm>
            <a:off x="7594600" y="36734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15" name="Line 275"/>
          <p:cNvSpPr>
            <a:spLocks noChangeShapeType="1"/>
          </p:cNvSpPr>
          <p:nvPr/>
        </p:nvSpPr>
        <p:spPr bwMode="auto">
          <a:xfrm>
            <a:off x="7594600" y="374173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16" name="Line 276"/>
          <p:cNvSpPr>
            <a:spLocks noChangeShapeType="1"/>
          </p:cNvSpPr>
          <p:nvPr/>
        </p:nvSpPr>
        <p:spPr bwMode="auto">
          <a:xfrm>
            <a:off x="7594600" y="3810000"/>
            <a:ext cx="539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17" name="Line 277"/>
          <p:cNvSpPr>
            <a:spLocks noChangeShapeType="1"/>
          </p:cNvSpPr>
          <p:nvPr/>
        </p:nvSpPr>
        <p:spPr bwMode="auto">
          <a:xfrm>
            <a:off x="7594600" y="38798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18" name="Line 278"/>
          <p:cNvSpPr>
            <a:spLocks noChangeShapeType="1"/>
          </p:cNvSpPr>
          <p:nvPr/>
        </p:nvSpPr>
        <p:spPr bwMode="auto">
          <a:xfrm>
            <a:off x="7594600" y="39497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19" name="Line 279"/>
          <p:cNvSpPr>
            <a:spLocks noChangeShapeType="1"/>
          </p:cNvSpPr>
          <p:nvPr/>
        </p:nvSpPr>
        <p:spPr bwMode="auto">
          <a:xfrm>
            <a:off x="7594600" y="401955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20" name="Line 280"/>
          <p:cNvSpPr>
            <a:spLocks noChangeShapeType="1"/>
          </p:cNvSpPr>
          <p:nvPr/>
        </p:nvSpPr>
        <p:spPr bwMode="auto">
          <a:xfrm>
            <a:off x="7594600" y="40878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21" name="Line 281"/>
          <p:cNvSpPr>
            <a:spLocks noChangeShapeType="1"/>
          </p:cNvSpPr>
          <p:nvPr/>
        </p:nvSpPr>
        <p:spPr bwMode="auto">
          <a:xfrm>
            <a:off x="7594600" y="41560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22" name="Line 282"/>
          <p:cNvSpPr>
            <a:spLocks noChangeShapeType="1"/>
          </p:cNvSpPr>
          <p:nvPr/>
        </p:nvSpPr>
        <p:spPr bwMode="auto">
          <a:xfrm>
            <a:off x="7594600" y="42259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23" name="Line 283"/>
          <p:cNvSpPr>
            <a:spLocks noChangeShapeType="1"/>
          </p:cNvSpPr>
          <p:nvPr/>
        </p:nvSpPr>
        <p:spPr bwMode="auto">
          <a:xfrm>
            <a:off x="7594600" y="42957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24" name="Line 284"/>
          <p:cNvSpPr>
            <a:spLocks noChangeShapeType="1"/>
          </p:cNvSpPr>
          <p:nvPr/>
        </p:nvSpPr>
        <p:spPr bwMode="auto">
          <a:xfrm>
            <a:off x="7594600" y="436403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25" name="Line 285"/>
          <p:cNvSpPr>
            <a:spLocks noChangeShapeType="1"/>
          </p:cNvSpPr>
          <p:nvPr/>
        </p:nvSpPr>
        <p:spPr bwMode="auto">
          <a:xfrm>
            <a:off x="7594600" y="443388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26" name="Line 286"/>
          <p:cNvSpPr>
            <a:spLocks noChangeShapeType="1"/>
          </p:cNvSpPr>
          <p:nvPr/>
        </p:nvSpPr>
        <p:spPr bwMode="auto">
          <a:xfrm>
            <a:off x="7594600" y="4503738"/>
            <a:ext cx="5397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27" name="Line 287"/>
          <p:cNvSpPr>
            <a:spLocks noChangeShapeType="1"/>
          </p:cNvSpPr>
          <p:nvPr/>
        </p:nvSpPr>
        <p:spPr bwMode="auto">
          <a:xfrm>
            <a:off x="7594600" y="4572000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28" name="Line 288"/>
          <p:cNvSpPr>
            <a:spLocks noChangeShapeType="1"/>
          </p:cNvSpPr>
          <p:nvPr/>
        </p:nvSpPr>
        <p:spPr bwMode="auto">
          <a:xfrm>
            <a:off x="7594600" y="46402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29" name="Line 289"/>
          <p:cNvSpPr>
            <a:spLocks noChangeShapeType="1"/>
          </p:cNvSpPr>
          <p:nvPr/>
        </p:nvSpPr>
        <p:spPr bwMode="auto">
          <a:xfrm>
            <a:off x="7594600" y="47101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30" name="Line 290"/>
          <p:cNvSpPr>
            <a:spLocks noChangeShapeType="1"/>
          </p:cNvSpPr>
          <p:nvPr/>
        </p:nvSpPr>
        <p:spPr bwMode="auto">
          <a:xfrm>
            <a:off x="7594600" y="477996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31" name="Line 291"/>
          <p:cNvSpPr>
            <a:spLocks noChangeShapeType="1"/>
          </p:cNvSpPr>
          <p:nvPr/>
        </p:nvSpPr>
        <p:spPr bwMode="auto">
          <a:xfrm>
            <a:off x="7594600" y="4849813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32" name="Line 292"/>
          <p:cNvSpPr>
            <a:spLocks noChangeShapeType="1"/>
          </p:cNvSpPr>
          <p:nvPr/>
        </p:nvSpPr>
        <p:spPr bwMode="auto">
          <a:xfrm>
            <a:off x="7594600" y="49180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33" name="Line 293"/>
          <p:cNvSpPr>
            <a:spLocks noChangeShapeType="1"/>
          </p:cNvSpPr>
          <p:nvPr/>
        </p:nvSpPr>
        <p:spPr bwMode="auto">
          <a:xfrm>
            <a:off x="7594600" y="498792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34" name="Line 294"/>
          <p:cNvSpPr>
            <a:spLocks noChangeShapeType="1"/>
          </p:cNvSpPr>
          <p:nvPr/>
        </p:nvSpPr>
        <p:spPr bwMode="auto">
          <a:xfrm>
            <a:off x="7594600" y="5057775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35" name="Line 295"/>
          <p:cNvSpPr>
            <a:spLocks noChangeShapeType="1"/>
          </p:cNvSpPr>
          <p:nvPr/>
        </p:nvSpPr>
        <p:spPr bwMode="auto">
          <a:xfrm>
            <a:off x="7594600" y="5126038"/>
            <a:ext cx="539750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36" name="Text Box 296"/>
          <p:cNvSpPr txBox="1">
            <a:spLocks noChangeArrowheads="1"/>
          </p:cNvSpPr>
          <p:nvPr/>
        </p:nvSpPr>
        <p:spPr bwMode="auto">
          <a:xfrm>
            <a:off x="8080375" y="2898775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ru-RU" sz="2000" b="0">
              <a:solidFill>
                <a:srgbClr val="000000"/>
              </a:solidFill>
            </a:endParaRPr>
          </a:p>
        </p:txBody>
      </p:sp>
      <p:sp>
        <p:nvSpPr>
          <p:cNvPr id="10537" name="Text Box 297"/>
          <p:cNvSpPr txBox="1">
            <a:spLocks noChangeArrowheads="1"/>
          </p:cNvSpPr>
          <p:nvPr/>
        </p:nvSpPr>
        <p:spPr bwMode="auto">
          <a:xfrm>
            <a:off x="8080375" y="3589338"/>
            <a:ext cx="560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0538" name="Text Box 298"/>
          <p:cNvSpPr txBox="1">
            <a:spLocks noChangeArrowheads="1"/>
          </p:cNvSpPr>
          <p:nvPr/>
        </p:nvSpPr>
        <p:spPr bwMode="auto">
          <a:xfrm>
            <a:off x="8080375" y="4275138"/>
            <a:ext cx="682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ru-RU" sz="2000" b="0">
              <a:solidFill>
                <a:srgbClr val="000000"/>
              </a:solidFill>
            </a:endParaRPr>
          </a:p>
        </p:txBody>
      </p:sp>
      <p:sp>
        <p:nvSpPr>
          <p:cNvPr id="10539" name="Text Box 299"/>
          <p:cNvSpPr txBox="1">
            <a:spLocks noChangeArrowheads="1"/>
          </p:cNvSpPr>
          <p:nvPr/>
        </p:nvSpPr>
        <p:spPr bwMode="auto">
          <a:xfrm>
            <a:off x="8080375" y="1525588"/>
            <a:ext cx="560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0">
                <a:solidFill>
                  <a:srgbClr val="000000"/>
                </a:solidFill>
              </a:rPr>
              <a:t>20</a:t>
            </a:r>
            <a:endParaRPr lang="ru-RU" sz="2000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540" name="Text Box 300"/>
          <p:cNvSpPr txBox="1">
            <a:spLocks noChangeArrowheads="1"/>
          </p:cNvSpPr>
          <p:nvPr/>
        </p:nvSpPr>
        <p:spPr bwMode="auto">
          <a:xfrm>
            <a:off x="8093075" y="2162175"/>
            <a:ext cx="560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10541" name="Line 301"/>
          <p:cNvSpPr>
            <a:spLocks noChangeShapeType="1"/>
          </p:cNvSpPr>
          <p:nvPr/>
        </p:nvSpPr>
        <p:spPr bwMode="auto">
          <a:xfrm>
            <a:off x="7602538" y="13843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42" name="Line 302"/>
          <p:cNvSpPr>
            <a:spLocks noChangeShapeType="1"/>
          </p:cNvSpPr>
          <p:nvPr/>
        </p:nvSpPr>
        <p:spPr bwMode="auto">
          <a:xfrm>
            <a:off x="7602538" y="145415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43" name="Line 303"/>
          <p:cNvSpPr>
            <a:spLocks noChangeShapeType="1"/>
          </p:cNvSpPr>
          <p:nvPr/>
        </p:nvSpPr>
        <p:spPr bwMode="auto">
          <a:xfrm>
            <a:off x="7602538" y="1524000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44" name="Line 304"/>
          <p:cNvSpPr>
            <a:spLocks noChangeShapeType="1"/>
          </p:cNvSpPr>
          <p:nvPr/>
        </p:nvSpPr>
        <p:spPr bwMode="auto">
          <a:xfrm>
            <a:off x="7602538" y="1592263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45" name="Line 305"/>
          <p:cNvSpPr>
            <a:spLocks noChangeShapeType="1"/>
          </p:cNvSpPr>
          <p:nvPr/>
        </p:nvSpPr>
        <p:spPr bwMode="auto">
          <a:xfrm>
            <a:off x="7602538" y="1660525"/>
            <a:ext cx="538162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46" name="Rectangle 306"/>
          <p:cNvSpPr>
            <a:spLocks noChangeArrowheads="1"/>
          </p:cNvSpPr>
          <p:nvPr/>
        </p:nvSpPr>
        <p:spPr bwMode="auto">
          <a:xfrm>
            <a:off x="7837488" y="1382713"/>
            <a:ext cx="66675" cy="4238625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47" name="Text Box 307"/>
          <p:cNvSpPr txBox="1">
            <a:spLocks noChangeArrowheads="1"/>
          </p:cNvSpPr>
          <p:nvPr/>
        </p:nvSpPr>
        <p:spPr bwMode="auto">
          <a:xfrm>
            <a:off x="1066800" y="5786438"/>
            <a:ext cx="93821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2400">
                <a:solidFill>
                  <a:srgbClr val="003366"/>
                </a:solidFill>
              </a:rPr>
              <a:t>0</a:t>
            </a:r>
            <a:r>
              <a:rPr lang="ru-RU" sz="2400">
                <a:solidFill>
                  <a:srgbClr val="003366"/>
                </a:solidFill>
                <a:sym typeface="Symbol" pitchFamily="18" charset="2"/>
              </a:rPr>
              <a:t></a:t>
            </a:r>
            <a:endParaRPr lang="ru-RU" sz="2400">
              <a:solidFill>
                <a:srgbClr val="003366"/>
              </a:solidFill>
            </a:endParaRPr>
          </a:p>
        </p:txBody>
      </p:sp>
      <p:sp>
        <p:nvSpPr>
          <p:cNvPr id="10548" name="Text Box 308"/>
          <p:cNvSpPr txBox="1">
            <a:spLocks noChangeArrowheads="1"/>
          </p:cNvSpPr>
          <p:nvPr/>
        </p:nvSpPr>
        <p:spPr bwMode="auto">
          <a:xfrm>
            <a:off x="2511425" y="5840413"/>
            <a:ext cx="938213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2400" dirty="0">
                <a:solidFill>
                  <a:srgbClr val="003366"/>
                </a:solidFill>
              </a:rPr>
              <a:t>+12</a:t>
            </a:r>
            <a:r>
              <a:rPr lang="ru-RU" sz="2400" dirty="0">
                <a:solidFill>
                  <a:srgbClr val="003366"/>
                </a:solidFill>
                <a:sym typeface="Symbol" pitchFamily="18" charset="2"/>
              </a:rPr>
              <a:t></a:t>
            </a:r>
            <a:endParaRPr lang="ru-RU" sz="2400" dirty="0">
              <a:solidFill>
                <a:srgbClr val="003366"/>
              </a:solidFill>
            </a:endParaRPr>
          </a:p>
        </p:txBody>
      </p:sp>
      <p:sp>
        <p:nvSpPr>
          <p:cNvPr id="10549" name="Text Box 309"/>
          <p:cNvSpPr txBox="1">
            <a:spLocks noChangeArrowheads="1"/>
          </p:cNvSpPr>
          <p:nvPr/>
        </p:nvSpPr>
        <p:spPr bwMode="auto">
          <a:xfrm>
            <a:off x="4208463" y="5840413"/>
            <a:ext cx="938212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2400">
                <a:solidFill>
                  <a:srgbClr val="003366"/>
                </a:solidFill>
              </a:rPr>
              <a:t>–10</a:t>
            </a:r>
            <a:r>
              <a:rPr lang="ru-RU" sz="2400">
                <a:solidFill>
                  <a:srgbClr val="003366"/>
                </a:solidFill>
                <a:sym typeface="Symbol" pitchFamily="18" charset="2"/>
              </a:rPr>
              <a:t></a:t>
            </a:r>
            <a:endParaRPr lang="ru-RU" sz="2400">
              <a:solidFill>
                <a:srgbClr val="003366"/>
              </a:solidFill>
            </a:endParaRPr>
          </a:p>
        </p:txBody>
      </p:sp>
      <p:sp>
        <p:nvSpPr>
          <p:cNvPr id="10550" name="Text Box 310"/>
          <p:cNvSpPr txBox="1">
            <a:spLocks noChangeArrowheads="1"/>
          </p:cNvSpPr>
          <p:nvPr/>
        </p:nvSpPr>
        <p:spPr bwMode="auto">
          <a:xfrm>
            <a:off x="5897563" y="5840413"/>
            <a:ext cx="938212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2400">
                <a:solidFill>
                  <a:srgbClr val="003366"/>
                </a:solidFill>
              </a:rPr>
              <a:t>+6</a:t>
            </a:r>
            <a:r>
              <a:rPr lang="ru-RU" sz="2400">
                <a:solidFill>
                  <a:srgbClr val="003366"/>
                </a:solidFill>
                <a:sym typeface="Symbol" pitchFamily="18" charset="2"/>
              </a:rPr>
              <a:t></a:t>
            </a:r>
            <a:endParaRPr lang="ru-RU" sz="2400">
              <a:solidFill>
                <a:srgbClr val="003366"/>
              </a:solidFill>
            </a:endParaRPr>
          </a:p>
        </p:txBody>
      </p:sp>
      <p:sp>
        <p:nvSpPr>
          <p:cNvPr id="10551" name="Text Box 311"/>
          <p:cNvSpPr txBox="1">
            <a:spLocks noChangeArrowheads="1"/>
          </p:cNvSpPr>
          <p:nvPr/>
        </p:nvSpPr>
        <p:spPr bwMode="auto">
          <a:xfrm>
            <a:off x="7594600" y="5840413"/>
            <a:ext cx="938213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2400">
                <a:solidFill>
                  <a:srgbClr val="003366"/>
                </a:solidFill>
              </a:rPr>
              <a:t>–7</a:t>
            </a:r>
            <a:r>
              <a:rPr lang="ru-RU" sz="2400">
                <a:solidFill>
                  <a:srgbClr val="003366"/>
                </a:solidFill>
                <a:sym typeface="Symbol" pitchFamily="18" charset="2"/>
              </a:rPr>
              <a:t></a:t>
            </a:r>
            <a:endParaRPr lang="ru-RU" sz="2400">
              <a:solidFill>
                <a:srgbClr val="003366"/>
              </a:solidFill>
            </a:endParaRPr>
          </a:p>
        </p:txBody>
      </p:sp>
      <p:sp>
        <p:nvSpPr>
          <p:cNvPr id="10552" name="Text Box 312"/>
          <p:cNvSpPr txBox="1">
            <a:spLocks noChangeArrowheads="1"/>
          </p:cNvSpPr>
          <p:nvPr/>
        </p:nvSpPr>
        <p:spPr bwMode="auto">
          <a:xfrm>
            <a:off x="533400" y="1219200"/>
            <a:ext cx="554038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2000" b="0">
                <a:latin typeface="Times New Roman" pitchFamily="18" charset="0"/>
              </a:rPr>
              <a:t>а)</a:t>
            </a:r>
          </a:p>
        </p:txBody>
      </p:sp>
      <p:sp>
        <p:nvSpPr>
          <p:cNvPr id="10553" name="Text Box 313"/>
          <p:cNvSpPr txBox="1">
            <a:spLocks noChangeArrowheads="1"/>
          </p:cNvSpPr>
          <p:nvPr/>
        </p:nvSpPr>
        <p:spPr bwMode="auto">
          <a:xfrm>
            <a:off x="2181225" y="1219200"/>
            <a:ext cx="554038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2000" b="0">
                <a:latin typeface="Times New Roman" pitchFamily="18" charset="0"/>
              </a:rPr>
              <a:t>б)</a:t>
            </a:r>
          </a:p>
        </p:txBody>
      </p:sp>
      <p:sp>
        <p:nvSpPr>
          <p:cNvPr id="10554" name="Text Box 314"/>
          <p:cNvSpPr txBox="1">
            <a:spLocks noChangeArrowheads="1"/>
          </p:cNvSpPr>
          <p:nvPr/>
        </p:nvSpPr>
        <p:spPr bwMode="auto">
          <a:xfrm>
            <a:off x="3865563" y="1219200"/>
            <a:ext cx="555625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2000" b="0">
                <a:latin typeface="Times New Roman" pitchFamily="18" charset="0"/>
              </a:rPr>
              <a:t>в)</a:t>
            </a:r>
          </a:p>
        </p:txBody>
      </p:sp>
      <p:sp>
        <p:nvSpPr>
          <p:cNvPr id="10555" name="Text Box 315"/>
          <p:cNvSpPr txBox="1">
            <a:spLocks noChangeArrowheads="1"/>
          </p:cNvSpPr>
          <p:nvPr/>
        </p:nvSpPr>
        <p:spPr bwMode="auto">
          <a:xfrm>
            <a:off x="5551488" y="1219200"/>
            <a:ext cx="554037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2000" b="0">
                <a:latin typeface="Times New Roman" pitchFamily="18" charset="0"/>
              </a:rPr>
              <a:t>г)</a:t>
            </a:r>
          </a:p>
        </p:txBody>
      </p:sp>
      <p:sp>
        <p:nvSpPr>
          <p:cNvPr id="10556" name="Text Box 316"/>
          <p:cNvSpPr txBox="1">
            <a:spLocks noChangeArrowheads="1"/>
          </p:cNvSpPr>
          <p:nvPr/>
        </p:nvSpPr>
        <p:spPr bwMode="auto">
          <a:xfrm>
            <a:off x="7231063" y="1243013"/>
            <a:ext cx="554037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2000" b="0">
                <a:latin typeface="Times New Roman" pitchFamily="18" charset="0"/>
              </a:rPr>
              <a:t>д)</a:t>
            </a:r>
          </a:p>
        </p:txBody>
      </p:sp>
      <p:sp>
        <p:nvSpPr>
          <p:cNvPr id="10557" name="Text Box 317"/>
          <p:cNvSpPr txBox="1">
            <a:spLocks noChangeArrowheads="1"/>
          </p:cNvSpPr>
          <p:nvPr/>
        </p:nvSpPr>
        <p:spPr bwMode="auto">
          <a:xfrm>
            <a:off x="8181975" y="2913063"/>
            <a:ext cx="428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0558" name="Oval 318"/>
          <p:cNvSpPr>
            <a:spLocks noChangeArrowheads="1"/>
          </p:cNvSpPr>
          <p:nvPr/>
        </p:nvSpPr>
        <p:spPr bwMode="auto">
          <a:xfrm>
            <a:off x="2801938" y="5584825"/>
            <a:ext cx="161925" cy="20796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59" name="Oval 319"/>
          <p:cNvSpPr>
            <a:spLocks noChangeArrowheads="1"/>
          </p:cNvSpPr>
          <p:nvPr/>
        </p:nvSpPr>
        <p:spPr bwMode="auto">
          <a:xfrm>
            <a:off x="4462463" y="5572125"/>
            <a:ext cx="174625" cy="20796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60" name="Oval 320"/>
          <p:cNvSpPr>
            <a:spLocks noChangeArrowheads="1"/>
          </p:cNvSpPr>
          <p:nvPr/>
        </p:nvSpPr>
        <p:spPr bwMode="auto">
          <a:xfrm>
            <a:off x="6122988" y="5553075"/>
            <a:ext cx="161925" cy="20796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61" name="Oval 321"/>
          <p:cNvSpPr>
            <a:spLocks noChangeArrowheads="1"/>
          </p:cNvSpPr>
          <p:nvPr/>
        </p:nvSpPr>
        <p:spPr bwMode="auto">
          <a:xfrm>
            <a:off x="7804150" y="5568950"/>
            <a:ext cx="161925" cy="20796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62" name="Oval 322"/>
          <p:cNvSpPr>
            <a:spLocks noChangeArrowheads="1"/>
          </p:cNvSpPr>
          <p:nvPr/>
        </p:nvSpPr>
        <p:spPr bwMode="auto">
          <a:xfrm>
            <a:off x="1157288" y="5572125"/>
            <a:ext cx="161925" cy="207963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63" name="Line 323"/>
          <p:cNvSpPr>
            <a:spLocks noChangeShapeType="1"/>
          </p:cNvSpPr>
          <p:nvPr/>
        </p:nvSpPr>
        <p:spPr bwMode="auto">
          <a:xfrm flipV="1">
            <a:off x="1223963" y="3124200"/>
            <a:ext cx="0" cy="251936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64" name="Line 324"/>
          <p:cNvSpPr>
            <a:spLocks noChangeShapeType="1"/>
          </p:cNvSpPr>
          <p:nvPr/>
        </p:nvSpPr>
        <p:spPr bwMode="auto">
          <a:xfrm flipV="1">
            <a:off x="2881313" y="2286000"/>
            <a:ext cx="0" cy="33242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65" name="Line 325"/>
          <p:cNvSpPr>
            <a:spLocks noChangeShapeType="1"/>
          </p:cNvSpPr>
          <p:nvPr/>
        </p:nvSpPr>
        <p:spPr bwMode="auto">
          <a:xfrm flipV="1">
            <a:off x="4548188" y="3810000"/>
            <a:ext cx="0" cy="17764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66" name="Line 326"/>
          <p:cNvSpPr>
            <a:spLocks noChangeShapeType="1"/>
          </p:cNvSpPr>
          <p:nvPr/>
        </p:nvSpPr>
        <p:spPr bwMode="auto">
          <a:xfrm flipV="1">
            <a:off x="6200775" y="2673350"/>
            <a:ext cx="0" cy="2895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67" name="Line 327"/>
          <p:cNvSpPr>
            <a:spLocks noChangeShapeType="1"/>
          </p:cNvSpPr>
          <p:nvPr/>
        </p:nvSpPr>
        <p:spPr bwMode="auto">
          <a:xfrm flipV="1">
            <a:off x="7870825" y="3603625"/>
            <a:ext cx="3175" cy="2006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568" name="AutoShape 328"/>
          <p:cNvSpPr>
            <a:spLocks noChangeArrowheads="1"/>
          </p:cNvSpPr>
          <p:nvPr/>
        </p:nvSpPr>
        <p:spPr bwMode="auto">
          <a:xfrm>
            <a:off x="2171700" y="312738"/>
            <a:ext cx="5448300" cy="536575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rgbClr val="0033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003366"/>
                </a:solidFill>
              </a:rPr>
              <a:t>Запишите показания термометра.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" grpId="0"/>
      <p:bldP spid="10548" grpId="0"/>
      <p:bldP spid="10549" grpId="0"/>
      <p:bldP spid="10550" grpId="0"/>
      <p:bldP spid="10551" grpId="0"/>
      <p:bldP spid="10563" grpId="0" animBg="1"/>
      <p:bldP spid="10564" grpId="0" animBg="1"/>
      <p:bldP spid="10565" grpId="0" animBg="1"/>
      <p:bldP spid="10566" grpId="0" animBg="1"/>
      <p:bldP spid="105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Freeform 6"/>
          <p:cNvSpPr>
            <a:spLocks/>
          </p:cNvSpPr>
          <p:nvPr/>
        </p:nvSpPr>
        <p:spPr bwMode="auto">
          <a:xfrm>
            <a:off x="4530725" y="188913"/>
            <a:ext cx="4763" cy="6400800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4032"/>
              </a:cxn>
            </a:cxnLst>
            <a:rect l="0" t="0" r="r" b="b"/>
            <a:pathLst>
              <a:path w="3" h="4032">
                <a:moveTo>
                  <a:pt x="3" y="0"/>
                </a:moveTo>
                <a:lnTo>
                  <a:pt x="0" y="4032"/>
                </a:lnTo>
              </a:path>
            </a:pathLst>
          </a:custGeom>
          <a:noFill/>
          <a:ln w="698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924300" y="188913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FF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924300" y="692150"/>
            <a:ext cx="539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924300" y="1196975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924300" y="1773238"/>
            <a:ext cx="360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779838" y="2924175"/>
            <a:ext cx="9001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3333CC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924300" y="2420938"/>
            <a:ext cx="539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latin typeface="Times New Roman" pitchFamily="18" charset="0"/>
              </a:rPr>
              <a:t>0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779838" y="3429000"/>
            <a:ext cx="9001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3333CC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779838" y="3933825"/>
            <a:ext cx="9001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3333CC"/>
                </a:solidFill>
                <a:latin typeface="Times New Roman" pitchFamily="18" charset="0"/>
              </a:rPr>
              <a:t>-3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779838" y="4508500"/>
            <a:ext cx="9001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3333CC"/>
                </a:solidFill>
                <a:latin typeface="Times New Roman" pitchFamily="18" charset="0"/>
              </a:rPr>
              <a:t>-4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779838" y="5013325"/>
            <a:ext cx="9001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3333CC"/>
                </a:solidFill>
                <a:latin typeface="Times New Roman" pitchFamily="18" charset="0"/>
              </a:rPr>
              <a:t>-5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779838" y="5516563"/>
            <a:ext cx="9001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3333CC"/>
                </a:solidFill>
                <a:latin typeface="Times New Roman" pitchFamily="18" charset="0"/>
              </a:rPr>
              <a:t>-6</a:t>
            </a:r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4356100" y="2168525"/>
            <a:ext cx="36036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3" name="Oval 19"/>
          <p:cNvSpPr>
            <a:spLocks noChangeArrowheads="1"/>
          </p:cNvSpPr>
          <p:nvPr/>
        </p:nvSpPr>
        <p:spPr bwMode="auto">
          <a:xfrm>
            <a:off x="4429125" y="2673350"/>
            <a:ext cx="179388" cy="1793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4356100" y="1628775"/>
            <a:ext cx="36036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4356100" y="1089025"/>
            <a:ext cx="36036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4356100" y="549275"/>
            <a:ext cx="36036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4356100" y="3249613"/>
            <a:ext cx="36036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4356100" y="3789363"/>
            <a:ext cx="36036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4356100" y="4329113"/>
            <a:ext cx="36036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4356100" y="4868863"/>
            <a:ext cx="36036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4356100" y="5408613"/>
            <a:ext cx="36036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4356100" y="5949950"/>
            <a:ext cx="36036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73" name="AutoShape 29"/>
          <p:cNvSpPr>
            <a:spLocks noChangeArrowheads="1"/>
          </p:cNvSpPr>
          <p:nvPr/>
        </p:nvSpPr>
        <p:spPr bwMode="auto">
          <a:xfrm>
            <a:off x="3706813" y="188913"/>
            <a:ext cx="1584325" cy="6480175"/>
          </a:xfrm>
          <a:prstGeom prst="roundRect">
            <a:avLst>
              <a:gd name="adj" fmla="val 16667"/>
            </a:avLst>
          </a:prstGeom>
          <a:solidFill>
            <a:srgbClr val="FFFFFF">
              <a:alpha val="32001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4" name="AutoShape 30"/>
          <p:cNvSpPr>
            <a:spLocks noChangeArrowheads="1"/>
          </p:cNvSpPr>
          <p:nvPr/>
        </p:nvSpPr>
        <p:spPr bwMode="auto">
          <a:xfrm>
            <a:off x="4354513" y="4292600"/>
            <a:ext cx="358775" cy="2159000"/>
          </a:xfrm>
          <a:prstGeom prst="roundRect">
            <a:avLst>
              <a:gd name="adj" fmla="val 16667"/>
            </a:avLst>
          </a:prstGeom>
          <a:solidFill>
            <a:srgbClr val="FF0000">
              <a:alpha val="75000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5" name="AutoShape 31"/>
          <p:cNvSpPr>
            <a:spLocks noChangeArrowheads="1"/>
          </p:cNvSpPr>
          <p:nvPr/>
        </p:nvSpPr>
        <p:spPr bwMode="auto">
          <a:xfrm>
            <a:off x="4354513" y="2205038"/>
            <a:ext cx="358775" cy="2160587"/>
          </a:xfrm>
          <a:prstGeom prst="roundRect">
            <a:avLst>
              <a:gd name="adj" fmla="val 16667"/>
            </a:avLst>
          </a:prstGeom>
          <a:solidFill>
            <a:srgbClr val="FF0000">
              <a:alpha val="75000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 flipV="1">
            <a:off x="5146675" y="2205038"/>
            <a:ext cx="0" cy="20875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77" name="AutoShape 33"/>
          <p:cNvSpPr>
            <a:spLocks noChangeArrowheads="1"/>
          </p:cNvSpPr>
          <p:nvPr/>
        </p:nvSpPr>
        <p:spPr bwMode="auto">
          <a:xfrm>
            <a:off x="179388" y="333375"/>
            <a:ext cx="3313112" cy="2913063"/>
          </a:xfrm>
          <a:prstGeom prst="wedgeRoundRectCallout">
            <a:avLst>
              <a:gd name="adj1" fmla="val -35005"/>
              <a:gd name="adj2" fmla="val 78773"/>
              <a:gd name="adj3" fmla="val 16667"/>
            </a:avLst>
          </a:prstGeom>
          <a:solidFill>
            <a:srgbClr val="CCFFCC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i="1">
                <a:latin typeface="Georgia" pitchFamily="18" charset="0"/>
              </a:rPr>
              <a:t>Температура  воздуха  увеличилась,</a:t>
            </a:r>
          </a:p>
          <a:p>
            <a:pPr algn="ctr"/>
            <a:r>
              <a:rPr lang="ru-RU" sz="2800" i="1">
                <a:latin typeface="Georgia" pitchFamily="18" charset="0"/>
              </a:rPr>
              <a:t>столбик термометра…</a:t>
            </a:r>
          </a:p>
        </p:txBody>
      </p:sp>
      <p:sp>
        <p:nvSpPr>
          <p:cNvPr id="6178" name="AutoShape 34"/>
          <p:cNvSpPr>
            <a:spLocks noChangeArrowheads="1"/>
          </p:cNvSpPr>
          <p:nvPr/>
        </p:nvSpPr>
        <p:spPr bwMode="auto">
          <a:xfrm>
            <a:off x="5580063" y="1628775"/>
            <a:ext cx="3384550" cy="1727200"/>
          </a:xfrm>
          <a:prstGeom prst="wedgeRoundRectCallout">
            <a:avLst>
              <a:gd name="adj1" fmla="val 16699"/>
              <a:gd name="adj2" fmla="val 106343"/>
              <a:gd name="adj3" fmla="val 16667"/>
            </a:avLst>
          </a:prstGeom>
          <a:solidFill>
            <a:srgbClr val="FFFF99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i="1">
                <a:latin typeface="Georgia" pitchFamily="18" charset="0"/>
              </a:rPr>
              <a:t>…</a:t>
            </a:r>
          </a:p>
          <a:p>
            <a:pPr algn="ctr"/>
            <a:r>
              <a:rPr lang="ru-RU" sz="2800" i="1">
                <a:latin typeface="Georgia" pitchFamily="18" charset="0"/>
              </a:rPr>
              <a:t>поднимается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1" grpId="0"/>
      <p:bldP spid="6152" grpId="0"/>
      <p:bldP spid="6153" grpId="0"/>
      <p:bldP spid="6154" grpId="0"/>
      <p:bldP spid="6155" grpId="0"/>
      <p:bldP spid="6156" grpId="0"/>
      <p:bldP spid="6157" grpId="0"/>
      <p:bldP spid="6158" grpId="0"/>
      <p:bldP spid="6159" grpId="0"/>
      <p:bldP spid="6160" grpId="0"/>
      <p:bldP spid="6161" grpId="0"/>
      <p:bldP spid="6162" grpId="0" animBg="1"/>
      <p:bldP spid="6163" grpId="0" animBg="1"/>
      <p:bldP spid="6164" grpId="0" animBg="1"/>
      <p:bldP spid="6165" grpId="0" animBg="1"/>
      <p:bldP spid="6166" grpId="0" animBg="1"/>
      <p:bldP spid="6167" grpId="0" animBg="1"/>
      <p:bldP spid="6168" grpId="0" animBg="1"/>
      <p:bldP spid="6169" grpId="0" animBg="1"/>
      <p:bldP spid="6170" grpId="0" animBg="1"/>
      <p:bldP spid="6171" grpId="0" animBg="1"/>
      <p:bldP spid="6172" grpId="0" animBg="1"/>
      <p:bldP spid="6173" grpId="0" animBg="1"/>
      <p:bldP spid="6174" grpId="0" animBg="1"/>
      <p:bldP spid="6175" grpId="0" animBg="1"/>
      <p:bldP spid="6176" grpId="0" animBg="1"/>
      <p:bldP spid="6177" grpId="0" animBg="1"/>
      <p:bldP spid="61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179388" y="333375"/>
            <a:ext cx="3313112" cy="2913063"/>
          </a:xfrm>
          <a:prstGeom prst="wedgeRoundRectCallout">
            <a:avLst>
              <a:gd name="adj1" fmla="val -35005"/>
              <a:gd name="adj2" fmla="val 78773"/>
              <a:gd name="adj3" fmla="val 16667"/>
            </a:avLst>
          </a:prstGeom>
          <a:solidFill>
            <a:srgbClr val="CCFFCC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i="1">
                <a:latin typeface="Georgia" pitchFamily="18" charset="0"/>
              </a:rPr>
              <a:t>Температура  воздуха  уменьшилась,</a:t>
            </a:r>
          </a:p>
          <a:p>
            <a:pPr algn="ctr"/>
            <a:r>
              <a:rPr lang="ru-RU" sz="2800" i="1">
                <a:latin typeface="Georgia" pitchFamily="18" charset="0"/>
              </a:rPr>
              <a:t>столбик термометра…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5580063" y="1628775"/>
            <a:ext cx="3384550" cy="1727200"/>
          </a:xfrm>
          <a:prstGeom prst="wedgeRoundRectCallout">
            <a:avLst>
              <a:gd name="adj1" fmla="val 16699"/>
              <a:gd name="adj2" fmla="val 106343"/>
              <a:gd name="adj3" fmla="val 16667"/>
            </a:avLst>
          </a:prstGeom>
          <a:solidFill>
            <a:srgbClr val="FFFF99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i="1">
                <a:latin typeface="Georgia" pitchFamily="18" charset="0"/>
              </a:rPr>
              <a:t>…</a:t>
            </a:r>
          </a:p>
          <a:p>
            <a:pPr algn="ctr"/>
            <a:r>
              <a:rPr lang="ru-RU" sz="2800" i="1">
                <a:latin typeface="Georgia" pitchFamily="18" charset="0"/>
              </a:rPr>
              <a:t>падает.</a:t>
            </a:r>
          </a:p>
        </p:txBody>
      </p:sp>
      <p:sp>
        <p:nvSpPr>
          <p:cNvPr id="7177" name="Freeform 9"/>
          <p:cNvSpPr>
            <a:spLocks/>
          </p:cNvSpPr>
          <p:nvPr/>
        </p:nvSpPr>
        <p:spPr bwMode="auto">
          <a:xfrm>
            <a:off x="4386263" y="188913"/>
            <a:ext cx="4762" cy="6400800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4032"/>
              </a:cxn>
            </a:cxnLst>
            <a:rect l="0" t="0" r="r" b="b"/>
            <a:pathLst>
              <a:path w="3" h="4032">
                <a:moveTo>
                  <a:pt x="3" y="0"/>
                </a:moveTo>
                <a:lnTo>
                  <a:pt x="0" y="4032"/>
                </a:lnTo>
              </a:path>
            </a:pathLst>
          </a:custGeom>
          <a:noFill/>
          <a:ln w="698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779838" y="188913"/>
            <a:ext cx="3603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FF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779838" y="692150"/>
            <a:ext cx="539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779838" y="1196975"/>
            <a:ext cx="3603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779838" y="1773238"/>
            <a:ext cx="3603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635375" y="2924175"/>
            <a:ext cx="900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3333CC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779838" y="2420938"/>
            <a:ext cx="539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latin typeface="Times New Roman" pitchFamily="18" charset="0"/>
              </a:rPr>
              <a:t>0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635375" y="3429000"/>
            <a:ext cx="900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3333CC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635375" y="3933825"/>
            <a:ext cx="900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3333CC"/>
                </a:solidFill>
                <a:latin typeface="Times New Roman" pitchFamily="18" charset="0"/>
              </a:rPr>
              <a:t>-3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635375" y="4508500"/>
            <a:ext cx="900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3333CC"/>
                </a:solidFill>
                <a:latin typeface="Times New Roman" pitchFamily="18" charset="0"/>
              </a:rPr>
              <a:t>-4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3635375" y="5013325"/>
            <a:ext cx="900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3333CC"/>
                </a:solidFill>
                <a:latin typeface="Times New Roman" pitchFamily="18" charset="0"/>
              </a:rPr>
              <a:t>-5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635375" y="5516563"/>
            <a:ext cx="900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3333CC"/>
                </a:solidFill>
                <a:latin typeface="Times New Roman" pitchFamily="18" charset="0"/>
              </a:rPr>
              <a:t>-6</a:t>
            </a:r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4211638" y="2168525"/>
            <a:ext cx="360362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4284663" y="2673350"/>
            <a:ext cx="179387" cy="1793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4211638" y="1628775"/>
            <a:ext cx="360362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4211638" y="1089025"/>
            <a:ext cx="360362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4211638" y="549275"/>
            <a:ext cx="360362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4211638" y="3249613"/>
            <a:ext cx="360362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4211638" y="3789363"/>
            <a:ext cx="360362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4211638" y="4329113"/>
            <a:ext cx="360362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4211638" y="4868863"/>
            <a:ext cx="360362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>
            <a:off x="4211638" y="5408613"/>
            <a:ext cx="360362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4211638" y="5949950"/>
            <a:ext cx="360362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0" name="AutoShape 32"/>
          <p:cNvSpPr>
            <a:spLocks noChangeArrowheads="1"/>
          </p:cNvSpPr>
          <p:nvPr/>
        </p:nvSpPr>
        <p:spPr bwMode="auto">
          <a:xfrm>
            <a:off x="3579813" y="188913"/>
            <a:ext cx="1584325" cy="6480175"/>
          </a:xfrm>
          <a:prstGeom prst="roundRect">
            <a:avLst>
              <a:gd name="adj" fmla="val 16667"/>
            </a:avLst>
          </a:prstGeom>
          <a:solidFill>
            <a:srgbClr val="FFFFFF">
              <a:alpha val="32001"/>
            </a:srgb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01" name="AutoShape 33"/>
          <p:cNvSpPr>
            <a:spLocks noChangeArrowheads="1"/>
          </p:cNvSpPr>
          <p:nvPr/>
        </p:nvSpPr>
        <p:spPr bwMode="auto">
          <a:xfrm>
            <a:off x="4210050" y="5373688"/>
            <a:ext cx="358775" cy="1077912"/>
          </a:xfrm>
          <a:prstGeom prst="roundRect">
            <a:avLst>
              <a:gd name="adj" fmla="val 16667"/>
            </a:avLst>
          </a:prstGeom>
          <a:solidFill>
            <a:srgbClr val="FF0000">
              <a:alpha val="75000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02" name="AutoShape 34"/>
          <p:cNvSpPr>
            <a:spLocks noChangeArrowheads="1"/>
          </p:cNvSpPr>
          <p:nvPr/>
        </p:nvSpPr>
        <p:spPr bwMode="auto">
          <a:xfrm>
            <a:off x="4210050" y="3284538"/>
            <a:ext cx="358775" cy="2160587"/>
          </a:xfrm>
          <a:prstGeom prst="roundRect">
            <a:avLst>
              <a:gd name="adj" fmla="val 16667"/>
            </a:avLst>
          </a:prstGeom>
          <a:solidFill>
            <a:srgbClr val="FF0000">
              <a:alpha val="75000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 flipH="1" flipV="1">
            <a:off x="5002213" y="3284538"/>
            <a:ext cx="0" cy="20891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9" dur="1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6" grpId="0" animBg="1"/>
      <p:bldP spid="7177" grpId="0" animBg="1"/>
      <p:bldP spid="7178" grpId="0"/>
      <p:bldP spid="7179" grpId="0"/>
      <p:bldP spid="7180" grpId="0"/>
      <p:bldP spid="7181" grpId="0"/>
      <p:bldP spid="7182" grpId="0"/>
      <p:bldP spid="7183" grpId="0"/>
      <p:bldP spid="7184" grpId="0"/>
      <p:bldP spid="7185" grpId="0"/>
      <p:bldP spid="7186" grpId="0"/>
      <p:bldP spid="7187" grpId="0"/>
      <p:bldP spid="7188" grpId="0"/>
      <p:bldP spid="7189" grpId="0" animBg="1"/>
      <p:bldP spid="7190" grpId="0" animBg="1"/>
      <p:bldP spid="7191" grpId="0" animBg="1"/>
      <p:bldP spid="7192" grpId="0" animBg="1"/>
      <p:bldP spid="7193" grpId="0" animBg="1"/>
      <p:bldP spid="7194" grpId="0" animBg="1"/>
      <p:bldP spid="7195" grpId="0" animBg="1"/>
      <p:bldP spid="7196" grpId="0" animBg="1"/>
      <p:bldP spid="7197" grpId="0" animBg="1"/>
      <p:bldP spid="7198" grpId="0" animBg="1"/>
      <p:bldP spid="7199" grpId="0" animBg="1"/>
      <p:bldP spid="7200" grpId="0" animBg="1"/>
      <p:bldP spid="7201" grpId="0" animBg="1"/>
      <p:bldP spid="7202" grpId="0" animBg="1"/>
      <p:bldP spid="7202" grpId="1" animBg="1"/>
      <p:bldP spid="720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500063" y="2214563"/>
            <a:ext cx="8001000" cy="42148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" name="Рисунок 1" descr="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6050"/>
            <a:ext cx="3114675" cy="2809875"/>
          </a:xfrm>
          <a:prstGeom prst="rect">
            <a:avLst/>
          </a:prstGeom>
          <a:noFill/>
        </p:spPr>
      </p:pic>
      <p:sp>
        <p:nvSpPr>
          <p:cNvPr id="9220" name="Прямоугольник 2"/>
          <p:cNvSpPr>
            <a:spLocks noChangeArrowheads="1"/>
          </p:cNvSpPr>
          <p:nvPr/>
        </p:nvSpPr>
        <p:spPr bwMode="auto">
          <a:xfrm>
            <a:off x="571500" y="2428875"/>
            <a:ext cx="7929563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u="sng">
                <a:latin typeface="Times New Roman" pitchFamily="18" charset="0"/>
              </a:rPr>
              <a:t>Задача 1</a:t>
            </a:r>
            <a:r>
              <a:rPr lang="ru-RU" sz="3200" b="1">
                <a:latin typeface="Times New Roman" pitchFamily="18" charset="0"/>
              </a:rPr>
              <a:t> </a:t>
            </a:r>
          </a:p>
          <a:p>
            <a:pPr algn="ctr"/>
            <a:endParaRPr lang="ru-RU" sz="3200" b="1">
              <a:latin typeface="Times New Roman" pitchFamily="18" charset="0"/>
            </a:endParaRPr>
          </a:p>
          <a:p>
            <a:pPr algn="just"/>
            <a:r>
              <a:rPr lang="en-US" sz="3200" b="1">
                <a:latin typeface="Book Antiqua" pitchFamily="18" charset="0"/>
              </a:rPr>
              <a:t> </a:t>
            </a:r>
            <a:r>
              <a:rPr lang="ru-RU" sz="3200" b="1">
                <a:latin typeface="Times New Roman" pitchFamily="18" charset="0"/>
              </a:rPr>
              <a:t>Птица клест-еловик несет яйца и </a:t>
            </a:r>
            <a:endParaRPr lang="en-US" sz="3200" b="1">
              <a:latin typeface="Book Antiqua" pitchFamily="18" charset="0"/>
            </a:endParaRPr>
          </a:p>
          <a:p>
            <a:pPr algn="just"/>
            <a:r>
              <a:rPr lang="ru-RU" sz="3200" b="1">
                <a:latin typeface="Times New Roman" pitchFamily="18" charset="0"/>
              </a:rPr>
              <a:t>высиживает птенцов зимой. Даже при температуре воздуха – 35</a:t>
            </a:r>
            <a:r>
              <a:rPr lang="ru-RU" sz="3200" b="1" baseline="30000">
                <a:latin typeface="Times New Roman" pitchFamily="18" charset="0"/>
              </a:rPr>
              <a:t>0</a:t>
            </a:r>
            <a:r>
              <a:rPr lang="ru-RU" sz="3200" b="1">
                <a:latin typeface="Times New Roman" pitchFamily="18" charset="0"/>
              </a:rPr>
              <a:t>С в гнезде температура не ниже 14</a:t>
            </a:r>
            <a:r>
              <a:rPr lang="ru-RU" sz="3200" b="1" baseline="30000">
                <a:latin typeface="Times New Roman" pitchFamily="18" charset="0"/>
              </a:rPr>
              <a:t>0</a:t>
            </a:r>
            <a:r>
              <a:rPr lang="ru-RU" sz="3200" b="1">
                <a:latin typeface="Times New Roman" pitchFamily="18" charset="0"/>
              </a:rPr>
              <a:t>С. На сколько температура в гнезде выше температуры воздуха?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428625" y="3071813"/>
            <a:ext cx="8001000" cy="31432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" name="Рисунок 2" descr="65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292100"/>
            <a:ext cx="3535363" cy="2695575"/>
          </a:xfrm>
          <a:prstGeom prst="rect">
            <a:avLst/>
          </a:prstGeom>
          <a:noFill/>
        </p:spPr>
      </p:pic>
      <p:pic>
        <p:nvPicPr>
          <p:cNvPr id="4" name="Рисунок 3" descr="w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2550" y="292100"/>
            <a:ext cx="3616325" cy="2736850"/>
          </a:xfrm>
          <a:prstGeom prst="rect">
            <a:avLst/>
          </a:prstGeom>
          <a:noFill/>
        </p:spPr>
      </p:pic>
      <p:sp>
        <p:nvSpPr>
          <p:cNvPr id="10245" name="Прямоугольник 4"/>
          <p:cNvSpPr>
            <a:spLocks noChangeArrowheads="1"/>
          </p:cNvSpPr>
          <p:nvPr/>
        </p:nvSpPr>
        <p:spPr bwMode="auto">
          <a:xfrm>
            <a:off x="571500" y="3143250"/>
            <a:ext cx="7786688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u="sng">
                <a:latin typeface="Times New Roman" pitchFamily="18" charset="0"/>
              </a:rPr>
              <a:t>Задача 2</a:t>
            </a:r>
          </a:p>
          <a:p>
            <a:pPr algn="just"/>
            <a:endParaRPr lang="ru-RU" sz="3200">
              <a:latin typeface="Times New Roman" pitchFamily="18" charset="0"/>
            </a:endParaRPr>
          </a:p>
          <a:p>
            <a:pPr algn="just"/>
            <a:r>
              <a:rPr lang="ru-RU" sz="3200" b="1">
                <a:latin typeface="Times New Roman" pitchFamily="18" charset="0"/>
              </a:rPr>
              <a:t>Шмели выдерживают температуру до     - 7,8</a:t>
            </a:r>
            <a:r>
              <a:rPr lang="ru-RU" sz="3200" b="1" baseline="30000">
                <a:latin typeface="Times New Roman" pitchFamily="18" charset="0"/>
              </a:rPr>
              <a:t>0</a:t>
            </a:r>
            <a:r>
              <a:rPr lang="ru-RU" sz="3200" b="1">
                <a:latin typeface="Times New Roman" pitchFamily="18" charset="0"/>
              </a:rPr>
              <a:t>С, пчелы – выше этой на 1,4</a:t>
            </a:r>
            <a:r>
              <a:rPr lang="ru-RU" sz="3200" b="1" baseline="30000">
                <a:latin typeface="Times New Roman" pitchFamily="18" charset="0"/>
              </a:rPr>
              <a:t>0</a:t>
            </a:r>
            <a:r>
              <a:rPr lang="ru-RU" sz="3200" b="1">
                <a:latin typeface="Times New Roman" pitchFamily="18" charset="0"/>
              </a:rPr>
              <a:t>С. Какую температуру выдерживают пчелы?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117</TotalTime>
  <Words>197</Words>
  <Application>Microsoft Office PowerPoint</Application>
  <PresentationFormat>Экран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Положительные и отрицательные числа </vt:lpstr>
      <vt:lpstr>Числа</vt:lpstr>
      <vt:lpstr>Слайд 3</vt:lpstr>
      <vt:lpstr>Положительные и отрицательные числа 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2020-01-26T11:20:44Z</dcterms:created>
  <dcterms:modified xsi:type="dcterms:W3CDTF">2020-01-26T13:18:20Z</dcterms:modified>
</cp:coreProperties>
</file>