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6" d="100"/>
          <a:sy n="116" d="100"/>
        </p:scale>
        <p:origin x="-25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мка 5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17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 rot="20993763">
            <a:off x="683568" y="1125200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eorgia" pitchFamily="18" charset="0"/>
              </a:rPr>
              <a:t>Математика</a:t>
            </a:r>
            <a:endParaRPr lang="ru-RU" sz="8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 userDrawn="1"/>
        </p:nvSpPr>
        <p:spPr>
          <a:xfrm>
            <a:off x="503548" y="483518"/>
            <a:ext cx="8136904" cy="41764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1833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Рисунок 7" descr="123-clipart-12.pn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EFF1EE">
                  <a:alpha val="99216"/>
                </a:srgbClr>
              </a:clrFrom>
              <a:clrTo>
                <a:srgbClr val="EFF1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2474" y="3900661"/>
            <a:ext cx="1631526" cy="1242839"/>
          </a:xfrm>
          <a:prstGeom prst="rect">
            <a:avLst/>
          </a:prstGeom>
        </p:spPr>
      </p:pic>
      <p:pic>
        <p:nvPicPr>
          <p:cNvPr id="9" name="Рисунок 8" descr="content_pam_school.jpg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07503" y="3579862"/>
            <a:ext cx="1181645" cy="148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928676"/>
            <a:ext cx="621167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14414" y="1000114"/>
            <a:ext cx="7143800" cy="271464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Операции с обыкновенными дробями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Сокращение</a:t>
            </a:r>
          </a:p>
          <a:p>
            <a:pPr algn="ctr">
              <a:buNone/>
            </a:pPr>
            <a:endParaRPr lang="ru-RU" sz="8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Сложение</a:t>
            </a:r>
          </a:p>
          <a:p>
            <a:pPr algn="ctr">
              <a:buNone/>
            </a:pPr>
            <a:endParaRPr lang="ru-RU" sz="8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Вычитание</a:t>
            </a:r>
          </a:p>
          <a:p>
            <a:pPr algn="ctr">
              <a:buNone/>
            </a:pPr>
            <a:endParaRPr lang="ru-RU" sz="8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Умножение</a:t>
            </a:r>
          </a:p>
          <a:p>
            <a:pPr algn="ctr">
              <a:buNone/>
            </a:pPr>
            <a:endParaRPr lang="ru-RU" sz="8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Деление</a:t>
            </a:r>
          </a:p>
          <a:p>
            <a:pPr algn="ctr">
              <a:buNone/>
            </a:pPr>
            <a:endParaRPr lang="ru-RU" sz="8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Округление</a:t>
            </a:r>
          </a:p>
          <a:p>
            <a:pPr>
              <a:buNone/>
            </a:pPr>
            <a:endParaRPr lang="ru-RU" sz="3200" dirty="0" smtClean="0"/>
          </a:p>
          <a:p>
            <a:pPr lvl="0" algn="ctr">
              <a:spcBef>
                <a:spcPct val="0"/>
              </a:spcBef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357173"/>
            <a:ext cx="7772400" cy="7858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Задача 1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28" y="1071552"/>
            <a:ext cx="6186486" cy="278608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На одном из объектов химической промышленности, где в большом количестве имеются ядовитые вещества, произошла авария. Необходимо вывезти за пределы опасной зоны 365 работников завода. Сколько понадобится микроавтобусов, чтобы эвакуировать всех работников, если в одном микроавтобусе всего 15 посадочных мест?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357173"/>
            <a:ext cx="7772400" cy="7858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Задача2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0166" y="1071552"/>
            <a:ext cx="6543676" cy="2786082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На пошив защитного костюма для спасателя расходуется 2,4 м ткани. Сколько защитных костюмов можно сшить из 64 м ткани?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80</Words>
  <Application>Microsoft Office PowerPoint</Application>
  <PresentationFormat>Экран (16:9)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Задача 1</vt:lpstr>
      <vt:lpstr>Задача2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Admin</cp:lastModifiedBy>
  <cp:revision>9</cp:revision>
  <dcterms:created xsi:type="dcterms:W3CDTF">2017-09-24T03:45:26Z</dcterms:created>
  <dcterms:modified xsi:type="dcterms:W3CDTF">2019-12-04T14:51:22Z</dcterms:modified>
</cp:coreProperties>
</file>